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7"/>
  </p:notesMasterIdLst>
  <p:sldIdLst>
    <p:sldId id="256" r:id="rId2"/>
    <p:sldId id="257" r:id="rId3"/>
    <p:sldId id="313" r:id="rId4"/>
    <p:sldId id="310" r:id="rId5"/>
    <p:sldId id="258" r:id="rId6"/>
    <p:sldId id="316" r:id="rId7"/>
    <p:sldId id="286" r:id="rId8"/>
    <p:sldId id="287" r:id="rId9"/>
    <p:sldId id="259" r:id="rId10"/>
    <p:sldId id="317" r:id="rId11"/>
    <p:sldId id="318" r:id="rId12"/>
    <p:sldId id="319" r:id="rId13"/>
    <p:sldId id="320" r:id="rId14"/>
    <p:sldId id="321" r:id="rId15"/>
    <p:sldId id="261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11" r:id="rId33"/>
    <p:sldId id="315" r:id="rId34"/>
    <p:sldId id="309" r:id="rId35"/>
    <p:sldId id="279" r:id="rId36"/>
  </p:sldIdLst>
  <p:sldSz cx="9144000" cy="5143500" type="screen16x9"/>
  <p:notesSz cx="6858000" cy="9144000"/>
  <p:embeddedFontLst>
    <p:embeddedFont>
      <p:font typeface="Angsana New" pitchFamily="18" charset="-34"/>
      <p:regular r:id="rId38"/>
      <p:bold r:id="rId39"/>
      <p:italic r:id="rId40"/>
      <p:boldItalic r:id="rId41"/>
    </p:embeddedFont>
    <p:embeddedFont>
      <p:font typeface="Verdana" pitchFamily="34" charset="0"/>
      <p:regular r:id="rId42"/>
      <p:bold r:id="rId43"/>
      <p:italic r:id="rId44"/>
      <p:boldItalic r:id="rId45"/>
    </p:embeddedFont>
    <p:embeddedFont>
      <p:font typeface="Walter Turncoat" charset="0"/>
      <p:regular r:id="rId46"/>
    </p:embeddedFont>
    <p:embeddedFont>
      <p:font typeface="Sniglet" charset="0"/>
      <p:regular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1DA12B78-9A6F-493A-941F-BEB0287074D8}">
  <a:tblStyle styleId="{1DA12B78-9A6F-493A-941F-BEB0287074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756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92685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85800" y="31448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✘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1"/>
          </p:nvPr>
        </p:nvSpPr>
        <p:spPr>
          <a:xfrm>
            <a:off x="457200" y="1507925"/>
            <a:ext cx="39945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✘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2"/>
          </p:nvPr>
        </p:nvSpPr>
        <p:spPr>
          <a:xfrm>
            <a:off x="4692275" y="1507925"/>
            <a:ext cx="39945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✘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nongit.com/blog/wp-content/uploads/2018/06/2018-06-16_16-53-24.png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nongit.com/blog/wp-content/uploads/2014/10/install-windows10_8.jpg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notebookspec.com/web/wp-content/uploads/2018/04/ww3.png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th-th/software-download/windows1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ctrTitle"/>
          </p:nvPr>
        </p:nvSpPr>
        <p:spPr>
          <a:xfrm>
            <a:off x="711404" y="1347614"/>
            <a:ext cx="7172964" cy="25202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th-TH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วิธีติดตั้ง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8" name="Google Shape;48;p11"/>
          <p:cNvGrpSpPr/>
          <p:nvPr/>
        </p:nvGrpSpPr>
        <p:grpSpPr>
          <a:xfrm rot="2194107">
            <a:off x="803001" y="3184731"/>
            <a:ext cx="1014485" cy="642684"/>
            <a:chOff x="238125" y="1918825"/>
            <a:chExt cx="1042450" cy="660400"/>
          </a:xfrm>
        </p:grpSpPr>
        <p:sp>
          <p:nvSpPr>
            <p:cNvPr id="49" name="Google Shape;49;p11"/>
            <p:cNvSpPr/>
            <p:nvPr/>
          </p:nvSpPr>
          <p:spPr>
            <a:xfrm>
              <a:off x="238125" y="1918825"/>
              <a:ext cx="966975" cy="660400"/>
            </a:xfrm>
            <a:custGeom>
              <a:avLst/>
              <a:gdLst/>
              <a:ahLst/>
              <a:cxnLst/>
              <a:rect l="l" t="t" r="r" b="b"/>
              <a:pathLst>
                <a:path w="38679" h="26416" extrusionOk="0">
                  <a:moveTo>
                    <a:pt x="377" y="7642"/>
                  </a:moveTo>
                  <a:lnTo>
                    <a:pt x="377" y="7925"/>
                  </a:lnTo>
                  <a:lnTo>
                    <a:pt x="472" y="7642"/>
                  </a:lnTo>
                  <a:close/>
                  <a:moveTo>
                    <a:pt x="33584" y="19246"/>
                  </a:moveTo>
                  <a:lnTo>
                    <a:pt x="33396" y="19434"/>
                  </a:lnTo>
                  <a:lnTo>
                    <a:pt x="33396" y="19623"/>
                  </a:lnTo>
                  <a:lnTo>
                    <a:pt x="33584" y="19246"/>
                  </a:lnTo>
                  <a:close/>
                  <a:moveTo>
                    <a:pt x="24434" y="24151"/>
                  </a:moveTo>
                  <a:lnTo>
                    <a:pt x="24339" y="24245"/>
                  </a:lnTo>
                  <a:lnTo>
                    <a:pt x="24434" y="24340"/>
                  </a:lnTo>
                  <a:lnTo>
                    <a:pt x="24434" y="24245"/>
                  </a:lnTo>
                  <a:lnTo>
                    <a:pt x="24434" y="24151"/>
                  </a:lnTo>
                  <a:close/>
                  <a:moveTo>
                    <a:pt x="14717" y="24434"/>
                  </a:moveTo>
                  <a:lnTo>
                    <a:pt x="14764" y="24481"/>
                  </a:lnTo>
                  <a:lnTo>
                    <a:pt x="14764" y="24481"/>
                  </a:lnTo>
                  <a:lnTo>
                    <a:pt x="14811" y="24434"/>
                  </a:lnTo>
                  <a:close/>
                  <a:moveTo>
                    <a:pt x="2924" y="1"/>
                  </a:moveTo>
                  <a:lnTo>
                    <a:pt x="2641" y="95"/>
                  </a:lnTo>
                  <a:lnTo>
                    <a:pt x="2547" y="378"/>
                  </a:lnTo>
                  <a:lnTo>
                    <a:pt x="2547" y="189"/>
                  </a:lnTo>
                  <a:lnTo>
                    <a:pt x="2453" y="378"/>
                  </a:lnTo>
                  <a:lnTo>
                    <a:pt x="2358" y="567"/>
                  </a:lnTo>
                  <a:lnTo>
                    <a:pt x="2453" y="944"/>
                  </a:lnTo>
                  <a:lnTo>
                    <a:pt x="2358" y="850"/>
                  </a:lnTo>
                  <a:lnTo>
                    <a:pt x="2170" y="944"/>
                  </a:lnTo>
                  <a:lnTo>
                    <a:pt x="2358" y="944"/>
                  </a:lnTo>
                  <a:lnTo>
                    <a:pt x="2453" y="1133"/>
                  </a:lnTo>
                  <a:lnTo>
                    <a:pt x="2264" y="1227"/>
                  </a:lnTo>
                  <a:lnTo>
                    <a:pt x="2170" y="1227"/>
                  </a:lnTo>
                  <a:lnTo>
                    <a:pt x="2170" y="1604"/>
                  </a:lnTo>
                  <a:lnTo>
                    <a:pt x="2075" y="1887"/>
                  </a:lnTo>
                  <a:lnTo>
                    <a:pt x="1792" y="2453"/>
                  </a:lnTo>
                  <a:lnTo>
                    <a:pt x="1415" y="3019"/>
                  </a:lnTo>
                  <a:lnTo>
                    <a:pt x="1321" y="3397"/>
                  </a:lnTo>
                  <a:lnTo>
                    <a:pt x="1321" y="3680"/>
                  </a:lnTo>
                  <a:lnTo>
                    <a:pt x="1226" y="3774"/>
                  </a:lnTo>
                  <a:lnTo>
                    <a:pt x="1226" y="3963"/>
                  </a:lnTo>
                  <a:lnTo>
                    <a:pt x="1321" y="4529"/>
                  </a:lnTo>
                  <a:lnTo>
                    <a:pt x="1226" y="4529"/>
                  </a:lnTo>
                  <a:lnTo>
                    <a:pt x="1132" y="4435"/>
                  </a:lnTo>
                  <a:lnTo>
                    <a:pt x="1038" y="4340"/>
                  </a:lnTo>
                  <a:lnTo>
                    <a:pt x="943" y="4340"/>
                  </a:lnTo>
                  <a:lnTo>
                    <a:pt x="1038" y="4435"/>
                  </a:lnTo>
                  <a:lnTo>
                    <a:pt x="1132" y="4623"/>
                  </a:lnTo>
                  <a:lnTo>
                    <a:pt x="1038" y="4812"/>
                  </a:lnTo>
                  <a:lnTo>
                    <a:pt x="849" y="4906"/>
                  </a:lnTo>
                  <a:lnTo>
                    <a:pt x="943" y="4906"/>
                  </a:lnTo>
                  <a:lnTo>
                    <a:pt x="943" y="5001"/>
                  </a:lnTo>
                  <a:lnTo>
                    <a:pt x="943" y="5189"/>
                  </a:lnTo>
                  <a:lnTo>
                    <a:pt x="755" y="5284"/>
                  </a:lnTo>
                  <a:lnTo>
                    <a:pt x="566" y="5378"/>
                  </a:lnTo>
                  <a:lnTo>
                    <a:pt x="566" y="5472"/>
                  </a:lnTo>
                  <a:lnTo>
                    <a:pt x="755" y="5567"/>
                  </a:lnTo>
                  <a:lnTo>
                    <a:pt x="849" y="5661"/>
                  </a:lnTo>
                  <a:lnTo>
                    <a:pt x="755" y="5755"/>
                  </a:lnTo>
                  <a:lnTo>
                    <a:pt x="472" y="5755"/>
                  </a:lnTo>
                  <a:lnTo>
                    <a:pt x="566" y="6604"/>
                  </a:lnTo>
                  <a:lnTo>
                    <a:pt x="566" y="7076"/>
                  </a:lnTo>
                  <a:lnTo>
                    <a:pt x="566" y="7265"/>
                  </a:lnTo>
                  <a:lnTo>
                    <a:pt x="755" y="7265"/>
                  </a:lnTo>
                  <a:lnTo>
                    <a:pt x="849" y="7359"/>
                  </a:lnTo>
                  <a:lnTo>
                    <a:pt x="849" y="7453"/>
                  </a:lnTo>
                  <a:lnTo>
                    <a:pt x="755" y="7548"/>
                  </a:lnTo>
                  <a:lnTo>
                    <a:pt x="566" y="7453"/>
                  </a:lnTo>
                  <a:lnTo>
                    <a:pt x="566" y="7736"/>
                  </a:lnTo>
                  <a:lnTo>
                    <a:pt x="566" y="8114"/>
                  </a:lnTo>
                  <a:lnTo>
                    <a:pt x="472" y="8019"/>
                  </a:lnTo>
                  <a:lnTo>
                    <a:pt x="472" y="7925"/>
                  </a:lnTo>
                  <a:lnTo>
                    <a:pt x="472" y="7831"/>
                  </a:lnTo>
                  <a:lnTo>
                    <a:pt x="377" y="7925"/>
                  </a:lnTo>
                  <a:lnTo>
                    <a:pt x="377" y="8680"/>
                  </a:lnTo>
                  <a:lnTo>
                    <a:pt x="283" y="8868"/>
                  </a:lnTo>
                  <a:lnTo>
                    <a:pt x="189" y="8963"/>
                  </a:lnTo>
                  <a:lnTo>
                    <a:pt x="94" y="8963"/>
                  </a:lnTo>
                  <a:lnTo>
                    <a:pt x="0" y="9151"/>
                  </a:lnTo>
                  <a:lnTo>
                    <a:pt x="94" y="9340"/>
                  </a:lnTo>
                  <a:lnTo>
                    <a:pt x="189" y="9434"/>
                  </a:lnTo>
                  <a:lnTo>
                    <a:pt x="283" y="9623"/>
                  </a:lnTo>
                  <a:lnTo>
                    <a:pt x="283" y="9812"/>
                  </a:lnTo>
                  <a:lnTo>
                    <a:pt x="94" y="9717"/>
                  </a:lnTo>
                  <a:lnTo>
                    <a:pt x="94" y="9906"/>
                  </a:lnTo>
                  <a:lnTo>
                    <a:pt x="189" y="10000"/>
                  </a:lnTo>
                  <a:lnTo>
                    <a:pt x="283" y="10095"/>
                  </a:lnTo>
                  <a:lnTo>
                    <a:pt x="283" y="10378"/>
                  </a:lnTo>
                  <a:lnTo>
                    <a:pt x="94" y="10095"/>
                  </a:lnTo>
                  <a:lnTo>
                    <a:pt x="94" y="10283"/>
                  </a:lnTo>
                  <a:lnTo>
                    <a:pt x="94" y="10566"/>
                  </a:lnTo>
                  <a:lnTo>
                    <a:pt x="94" y="11510"/>
                  </a:lnTo>
                  <a:lnTo>
                    <a:pt x="189" y="12453"/>
                  </a:lnTo>
                  <a:lnTo>
                    <a:pt x="377" y="13208"/>
                  </a:lnTo>
                  <a:lnTo>
                    <a:pt x="566" y="13680"/>
                  </a:lnTo>
                  <a:lnTo>
                    <a:pt x="849" y="14340"/>
                  </a:lnTo>
                  <a:lnTo>
                    <a:pt x="1132" y="14906"/>
                  </a:lnTo>
                  <a:lnTo>
                    <a:pt x="1226" y="15189"/>
                  </a:lnTo>
                  <a:lnTo>
                    <a:pt x="1132" y="15378"/>
                  </a:lnTo>
                  <a:lnTo>
                    <a:pt x="1321" y="15944"/>
                  </a:lnTo>
                  <a:lnTo>
                    <a:pt x="1698" y="16510"/>
                  </a:lnTo>
                  <a:lnTo>
                    <a:pt x="2453" y="17736"/>
                  </a:lnTo>
                  <a:lnTo>
                    <a:pt x="3019" y="18491"/>
                  </a:lnTo>
                  <a:lnTo>
                    <a:pt x="3679" y="19057"/>
                  </a:lnTo>
                  <a:lnTo>
                    <a:pt x="3491" y="19246"/>
                  </a:lnTo>
                  <a:lnTo>
                    <a:pt x="3774" y="19434"/>
                  </a:lnTo>
                  <a:lnTo>
                    <a:pt x="3868" y="19434"/>
                  </a:lnTo>
                  <a:lnTo>
                    <a:pt x="4151" y="19623"/>
                  </a:lnTo>
                  <a:lnTo>
                    <a:pt x="4245" y="19906"/>
                  </a:lnTo>
                  <a:lnTo>
                    <a:pt x="4434" y="20189"/>
                  </a:lnTo>
                  <a:lnTo>
                    <a:pt x="4717" y="20378"/>
                  </a:lnTo>
                  <a:lnTo>
                    <a:pt x="4623" y="20472"/>
                  </a:lnTo>
                  <a:lnTo>
                    <a:pt x="4717" y="20472"/>
                  </a:lnTo>
                  <a:lnTo>
                    <a:pt x="4811" y="20566"/>
                  </a:lnTo>
                  <a:lnTo>
                    <a:pt x="5566" y="21321"/>
                  </a:lnTo>
                  <a:lnTo>
                    <a:pt x="5849" y="21604"/>
                  </a:lnTo>
                  <a:lnTo>
                    <a:pt x="6415" y="22076"/>
                  </a:lnTo>
                  <a:lnTo>
                    <a:pt x="6415" y="21887"/>
                  </a:lnTo>
                  <a:lnTo>
                    <a:pt x="6604" y="21793"/>
                  </a:lnTo>
                  <a:lnTo>
                    <a:pt x="6604" y="21793"/>
                  </a:lnTo>
                  <a:lnTo>
                    <a:pt x="6509" y="21981"/>
                  </a:lnTo>
                  <a:lnTo>
                    <a:pt x="6604" y="21887"/>
                  </a:lnTo>
                  <a:lnTo>
                    <a:pt x="6698" y="21887"/>
                  </a:lnTo>
                  <a:lnTo>
                    <a:pt x="6698" y="22076"/>
                  </a:lnTo>
                  <a:lnTo>
                    <a:pt x="6509" y="22076"/>
                  </a:lnTo>
                  <a:lnTo>
                    <a:pt x="7075" y="22547"/>
                  </a:lnTo>
                  <a:lnTo>
                    <a:pt x="7924" y="23113"/>
                  </a:lnTo>
                  <a:lnTo>
                    <a:pt x="8773" y="23585"/>
                  </a:lnTo>
                  <a:lnTo>
                    <a:pt x="9245" y="23679"/>
                  </a:lnTo>
                  <a:lnTo>
                    <a:pt x="9622" y="23679"/>
                  </a:lnTo>
                  <a:lnTo>
                    <a:pt x="9528" y="23868"/>
                  </a:lnTo>
                  <a:lnTo>
                    <a:pt x="9622" y="23962"/>
                  </a:lnTo>
                  <a:lnTo>
                    <a:pt x="10094" y="24151"/>
                  </a:lnTo>
                  <a:lnTo>
                    <a:pt x="10660" y="24151"/>
                  </a:lnTo>
                  <a:lnTo>
                    <a:pt x="11226" y="24340"/>
                  </a:lnTo>
                  <a:lnTo>
                    <a:pt x="11981" y="24811"/>
                  </a:lnTo>
                  <a:lnTo>
                    <a:pt x="13113" y="25377"/>
                  </a:lnTo>
                  <a:lnTo>
                    <a:pt x="13490" y="25377"/>
                  </a:lnTo>
                  <a:lnTo>
                    <a:pt x="13868" y="25472"/>
                  </a:lnTo>
                  <a:lnTo>
                    <a:pt x="14811" y="25660"/>
                  </a:lnTo>
                  <a:lnTo>
                    <a:pt x="16320" y="26226"/>
                  </a:lnTo>
                  <a:lnTo>
                    <a:pt x="16415" y="26132"/>
                  </a:lnTo>
                  <a:lnTo>
                    <a:pt x="16604" y="26038"/>
                  </a:lnTo>
                  <a:lnTo>
                    <a:pt x="17264" y="26132"/>
                  </a:lnTo>
                  <a:lnTo>
                    <a:pt x="18490" y="26321"/>
                  </a:lnTo>
                  <a:lnTo>
                    <a:pt x="19056" y="26415"/>
                  </a:lnTo>
                  <a:lnTo>
                    <a:pt x="19811" y="26415"/>
                  </a:lnTo>
                  <a:lnTo>
                    <a:pt x="19905" y="26226"/>
                  </a:lnTo>
                  <a:lnTo>
                    <a:pt x="20094" y="26132"/>
                  </a:lnTo>
                  <a:lnTo>
                    <a:pt x="20283" y="26132"/>
                  </a:lnTo>
                  <a:lnTo>
                    <a:pt x="20188" y="26321"/>
                  </a:lnTo>
                  <a:lnTo>
                    <a:pt x="20754" y="26226"/>
                  </a:lnTo>
                  <a:lnTo>
                    <a:pt x="21415" y="26132"/>
                  </a:lnTo>
                  <a:lnTo>
                    <a:pt x="21981" y="26038"/>
                  </a:lnTo>
                  <a:lnTo>
                    <a:pt x="22641" y="25849"/>
                  </a:lnTo>
                  <a:lnTo>
                    <a:pt x="22641" y="25943"/>
                  </a:lnTo>
                  <a:lnTo>
                    <a:pt x="23113" y="25943"/>
                  </a:lnTo>
                  <a:lnTo>
                    <a:pt x="23679" y="25849"/>
                  </a:lnTo>
                  <a:lnTo>
                    <a:pt x="24151" y="25566"/>
                  </a:lnTo>
                  <a:lnTo>
                    <a:pt x="24811" y="25283"/>
                  </a:lnTo>
                  <a:lnTo>
                    <a:pt x="25943" y="24906"/>
                  </a:lnTo>
                  <a:lnTo>
                    <a:pt x="26603" y="24717"/>
                  </a:lnTo>
                  <a:lnTo>
                    <a:pt x="27358" y="24340"/>
                  </a:lnTo>
                  <a:lnTo>
                    <a:pt x="28113" y="23962"/>
                  </a:lnTo>
                  <a:lnTo>
                    <a:pt x="28867" y="23396"/>
                  </a:lnTo>
                  <a:lnTo>
                    <a:pt x="28867" y="23491"/>
                  </a:lnTo>
                  <a:lnTo>
                    <a:pt x="28773" y="23585"/>
                  </a:lnTo>
                  <a:lnTo>
                    <a:pt x="28679" y="23679"/>
                  </a:lnTo>
                  <a:lnTo>
                    <a:pt x="28490" y="23868"/>
                  </a:lnTo>
                  <a:lnTo>
                    <a:pt x="28396" y="23868"/>
                  </a:lnTo>
                  <a:lnTo>
                    <a:pt x="28490" y="23962"/>
                  </a:lnTo>
                  <a:lnTo>
                    <a:pt x="29056" y="23302"/>
                  </a:lnTo>
                  <a:lnTo>
                    <a:pt x="29433" y="23113"/>
                  </a:lnTo>
                  <a:lnTo>
                    <a:pt x="29528" y="23113"/>
                  </a:lnTo>
                  <a:lnTo>
                    <a:pt x="29528" y="23208"/>
                  </a:lnTo>
                  <a:lnTo>
                    <a:pt x="30094" y="22736"/>
                  </a:lnTo>
                  <a:lnTo>
                    <a:pt x="30377" y="22547"/>
                  </a:lnTo>
                  <a:lnTo>
                    <a:pt x="30660" y="22264"/>
                  </a:lnTo>
                  <a:lnTo>
                    <a:pt x="30754" y="22264"/>
                  </a:lnTo>
                  <a:lnTo>
                    <a:pt x="30754" y="22170"/>
                  </a:lnTo>
                  <a:lnTo>
                    <a:pt x="30754" y="21981"/>
                  </a:lnTo>
                  <a:lnTo>
                    <a:pt x="30754" y="21793"/>
                  </a:lnTo>
                  <a:lnTo>
                    <a:pt x="31132" y="21793"/>
                  </a:lnTo>
                  <a:lnTo>
                    <a:pt x="31226" y="21981"/>
                  </a:lnTo>
                  <a:lnTo>
                    <a:pt x="31415" y="21604"/>
                  </a:lnTo>
                  <a:lnTo>
                    <a:pt x="31509" y="21510"/>
                  </a:lnTo>
                  <a:lnTo>
                    <a:pt x="31603" y="21510"/>
                  </a:lnTo>
                  <a:lnTo>
                    <a:pt x="31698" y="21227"/>
                  </a:lnTo>
                  <a:lnTo>
                    <a:pt x="31886" y="21038"/>
                  </a:lnTo>
                  <a:lnTo>
                    <a:pt x="32264" y="20566"/>
                  </a:lnTo>
                  <a:lnTo>
                    <a:pt x="33207" y="20000"/>
                  </a:lnTo>
                  <a:lnTo>
                    <a:pt x="33018" y="20000"/>
                  </a:lnTo>
                  <a:lnTo>
                    <a:pt x="33396" y="19434"/>
                  </a:lnTo>
                  <a:lnTo>
                    <a:pt x="33584" y="18963"/>
                  </a:lnTo>
                  <a:lnTo>
                    <a:pt x="33679" y="18679"/>
                  </a:lnTo>
                  <a:lnTo>
                    <a:pt x="33962" y="18491"/>
                  </a:lnTo>
                  <a:lnTo>
                    <a:pt x="34150" y="18679"/>
                  </a:lnTo>
                  <a:lnTo>
                    <a:pt x="34339" y="18019"/>
                  </a:lnTo>
                  <a:lnTo>
                    <a:pt x="34433" y="18113"/>
                  </a:lnTo>
                  <a:lnTo>
                    <a:pt x="34528" y="18019"/>
                  </a:lnTo>
                  <a:lnTo>
                    <a:pt x="34622" y="17736"/>
                  </a:lnTo>
                  <a:lnTo>
                    <a:pt x="34716" y="17642"/>
                  </a:lnTo>
                  <a:lnTo>
                    <a:pt x="34905" y="17359"/>
                  </a:lnTo>
                  <a:lnTo>
                    <a:pt x="35282" y="16887"/>
                  </a:lnTo>
                  <a:lnTo>
                    <a:pt x="35282" y="16981"/>
                  </a:lnTo>
                  <a:lnTo>
                    <a:pt x="35282" y="17076"/>
                  </a:lnTo>
                  <a:lnTo>
                    <a:pt x="35282" y="17170"/>
                  </a:lnTo>
                  <a:lnTo>
                    <a:pt x="35377" y="17170"/>
                  </a:lnTo>
                  <a:lnTo>
                    <a:pt x="35565" y="16510"/>
                  </a:lnTo>
                  <a:lnTo>
                    <a:pt x="35754" y="16132"/>
                  </a:lnTo>
                  <a:lnTo>
                    <a:pt x="35943" y="15755"/>
                  </a:lnTo>
                  <a:lnTo>
                    <a:pt x="36226" y="15189"/>
                  </a:lnTo>
                  <a:lnTo>
                    <a:pt x="36698" y="14340"/>
                  </a:lnTo>
                  <a:lnTo>
                    <a:pt x="37075" y="13114"/>
                  </a:lnTo>
                  <a:lnTo>
                    <a:pt x="37358" y="12359"/>
                  </a:lnTo>
                  <a:lnTo>
                    <a:pt x="37452" y="12170"/>
                  </a:lnTo>
                  <a:lnTo>
                    <a:pt x="37641" y="11887"/>
                  </a:lnTo>
                  <a:lnTo>
                    <a:pt x="37641" y="11982"/>
                  </a:lnTo>
                  <a:lnTo>
                    <a:pt x="37641" y="12076"/>
                  </a:lnTo>
                  <a:lnTo>
                    <a:pt x="37735" y="11604"/>
                  </a:lnTo>
                  <a:lnTo>
                    <a:pt x="37547" y="11699"/>
                  </a:lnTo>
                  <a:lnTo>
                    <a:pt x="37452" y="11416"/>
                  </a:lnTo>
                  <a:lnTo>
                    <a:pt x="37547" y="11416"/>
                  </a:lnTo>
                  <a:lnTo>
                    <a:pt x="37641" y="11321"/>
                  </a:lnTo>
                  <a:lnTo>
                    <a:pt x="37735" y="11321"/>
                  </a:lnTo>
                  <a:lnTo>
                    <a:pt x="37735" y="11227"/>
                  </a:lnTo>
                  <a:lnTo>
                    <a:pt x="37641" y="10944"/>
                  </a:lnTo>
                  <a:lnTo>
                    <a:pt x="37735" y="10472"/>
                  </a:lnTo>
                  <a:lnTo>
                    <a:pt x="37924" y="10661"/>
                  </a:lnTo>
                  <a:lnTo>
                    <a:pt x="37830" y="10378"/>
                  </a:lnTo>
                  <a:lnTo>
                    <a:pt x="37924" y="10095"/>
                  </a:lnTo>
                  <a:lnTo>
                    <a:pt x="37924" y="10283"/>
                  </a:lnTo>
                  <a:lnTo>
                    <a:pt x="38018" y="10283"/>
                  </a:lnTo>
                  <a:lnTo>
                    <a:pt x="38207" y="9906"/>
                  </a:lnTo>
                  <a:lnTo>
                    <a:pt x="38301" y="9812"/>
                  </a:lnTo>
                  <a:lnTo>
                    <a:pt x="38113" y="9623"/>
                  </a:lnTo>
                  <a:lnTo>
                    <a:pt x="38113" y="9434"/>
                  </a:lnTo>
                  <a:lnTo>
                    <a:pt x="38113" y="9246"/>
                  </a:lnTo>
                  <a:lnTo>
                    <a:pt x="38018" y="8963"/>
                  </a:lnTo>
                  <a:lnTo>
                    <a:pt x="38207" y="9151"/>
                  </a:lnTo>
                  <a:lnTo>
                    <a:pt x="38301" y="9057"/>
                  </a:lnTo>
                  <a:lnTo>
                    <a:pt x="38490" y="8680"/>
                  </a:lnTo>
                  <a:lnTo>
                    <a:pt x="38679" y="8302"/>
                  </a:lnTo>
                  <a:lnTo>
                    <a:pt x="38490" y="8302"/>
                  </a:lnTo>
                  <a:lnTo>
                    <a:pt x="38490" y="8114"/>
                  </a:lnTo>
                  <a:lnTo>
                    <a:pt x="38490" y="7831"/>
                  </a:lnTo>
                  <a:lnTo>
                    <a:pt x="38584" y="7642"/>
                  </a:lnTo>
                  <a:lnTo>
                    <a:pt x="38584" y="7359"/>
                  </a:lnTo>
                  <a:lnTo>
                    <a:pt x="38396" y="6793"/>
                  </a:lnTo>
                  <a:lnTo>
                    <a:pt x="38207" y="6321"/>
                  </a:lnTo>
                  <a:lnTo>
                    <a:pt x="38301" y="6321"/>
                  </a:lnTo>
                  <a:lnTo>
                    <a:pt x="38396" y="6416"/>
                  </a:lnTo>
                  <a:lnTo>
                    <a:pt x="38396" y="6133"/>
                  </a:lnTo>
                  <a:lnTo>
                    <a:pt x="38490" y="5850"/>
                  </a:lnTo>
                  <a:lnTo>
                    <a:pt x="38490" y="5567"/>
                  </a:lnTo>
                  <a:lnTo>
                    <a:pt x="38584" y="5567"/>
                  </a:lnTo>
                  <a:lnTo>
                    <a:pt x="38679" y="5661"/>
                  </a:lnTo>
                  <a:lnTo>
                    <a:pt x="38490" y="5189"/>
                  </a:lnTo>
                  <a:lnTo>
                    <a:pt x="38679" y="5284"/>
                  </a:lnTo>
                  <a:lnTo>
                    <a:pt x="38584" y="5001"/>
                  </a:lnTo>
                  <a:lnTo>
                    <a:pt x="38490" y="5095"/>
                  </a:lnTo>
                  <a:lnTo>
                    <a:pt x="38396" y="5095"/>
                  </a:lnTo>
                  <a:lnTo>
                    <a:pt x="38396" y="5001"/>
                  </a:lnTo>
                  <a:lnTo>
                    <a:pt x="38301" y="5095"/>
                  </a:lnTo>
                  <a:lnTo>
                    <a:pt x="38207" y="5189"/>
                  </a:lnTo>
                  <a:lnTo>
                    <a:pt x="38301" y="5378"/>
                  </a:lnTo>
                  <a:lnTo>
                    <a:pt x="38396" y="5755"/>
                  </a:lnTo>
                  <a:lnTo>
                    <a:pt x="38396" y="5755"/>
                  </a:lnTo>
                  <a:lnTo>
                    <a:pt x="38207" y="5661"/>
                  </a:lnTo>
                  <a:lnTo>
                    <a:pt x="38396" y="5944"/>
                  </a:lnTo>
                  <a:lnTo>
                    <a:pt x="38207" y="6038"/>
                  </a:lnTo>
                  <a:lnTo>
                    <a:pt x="38113" y="5944"/>
                  </a:lnTo>
                  <a:lnTo>
                    <a:pt x="38113" y="6038"/>
                  </a:lnTo>
                  <a:lnTo>
                    <a:pt x="38113" y="6133"/>
                  </a:lnTo>
                  <a:lnTo>
                    <a:pt x="38113" y="6416"/>
                  </a:lnTo>
                  <a:lnTo>
                    <a:pt x="38018" y="6416"/>
                  </a:lnTo>
                  <a:lnTo>
                    <a:pt x="38018" y="6887"/>
                  </a:lnTo>
                  <a:lnTo>
                    <a:pt x="38018" y="7076"/>
                  </a:lnTo>
                  <a:lnTo>
                    <a:pt x="38113" y="7170"/>
                  </a:lnTo>
                  <a:lnTo>
                    <a:pt x="38207" y="7170"/>
                  </a:lnTo>
                  <a:lnTo>
                    <a:pt x="38301" y="7359"/>
                  </a:lnTo>
                  <a:lnTo>
                    <a:pt x="37830" y="7548"/>
                  </a:lnTo>
                  <a:lnTo>
                    <a:pt x="38018" y="7642"/>
                  </a:lnTo>
                  <a:lnTo>
                    <a:pt x="38113" y="8019"/>
                  </a:lnTo>
                  <a:lnTo>
                    <a:pt x="38113" y="8302"/>
                  </a:lnTo>
                  <a:lnTo>
                    <a:pt x="38018" y="8397"/>
                  </a:lnTo>
                  <a:lnTo>
                    <a:pt x="37830" y="8397"/>
                  </a:lnTo>
                  <a:lnTo>
                    <a:pt x="37924" y="8585"/>
                  </a:lnTo>
                  <a:lnTo>
                    <a:pt x="38018" y="8774"/>
                  </a:lnTo>
                  <a:lnTo>
                    <a:pt x="37924" y="8963"/>
                  </a:lnTo>
                  <a:lnTo>
                    <a:pt x="37830" y="8774"/>
                  </a:lnTo>
                  <a:lnTo>
                    <a:pt x="37641" y="8868"/>
                  </a:lnTo>
                  <a:lnTo>
                    <a:pt x="37735" y="8963"/>
                  </a:lnTo>
                  <a:lnTo>
                    <a:pt x="37735" y="9246"/>
                  </a:lnTo>
                  <a:lnTo>
                    <a:pt x="37641" y="9812"/>
                  </a:lnTo>
                  <a:lnTo>
                    <a:pt x="37358" y="10378"/>
                  </a:lnTo>
                  <a:lnTo>
                    <a:pt x="37169" y="10755"/>
                  </a:lnTo>
                  <a:lnTo>
                    <a:pt x="37358" y="11038"/>
                  </a:lnTo>
                  <a:lnTo>
                    <a:pt x="37264" y="11321"/>
                  </a:lnTo>
                  <a:lnTo>
                    <a:pt x="37075" y="11227"/>
                  </a:lnTo>
                  <a:lnTo>
                    <a:pt x="37075" y="11321"/>
                  </a:lnTo>
                  <a:lnTo>
                    <a:pt x="37075" y="11604"/>
                  </a:lnTo>
                  <a:lnTo>
                    <a:pt x="36981" y="11510"/>
                  </a:lnTo>
                  <a:lnTo>
                    <a:pt x="36886" y="11887"/>
                  </a:lnTo>
                  <a:lnTo>
                    <a:pt x="36792" y="12265"/>
                  </a:lnTo>
                  <a:lnTo>
                    <a:pt x="36886" y="12359"/>
                  </a:lnTo>
                  <a:lnTo>
                    <a:pt x="37169" y="12359"/>
                  </a:lnTo>
                  <a:lnTo>
                    <a:pt x="37264" y="12548"/>
                  </a:lnTo>
                  <a:lnTo>
                    <a:pt x="37075" y="12453"/>
                  </a:lnTo>
                  <a:lnTo>
                    <a:pt x="36981" y="12548"/>
                  </a:lnTo>
                  <a:lnTo>
                    <a:pt x="36886" y="12359"/>
                  </a:lnTo>
                  <a:lnTo>
                    <a:pt x="36981" y="12642"/>
                  </a:lnTo>
                  <a:lnTo>
                    <a:pt x="36981" y="12642"/>
                  </a:lnTo>
                  <a:lnTo>
                    <a:pt x="36886" y="12548"/>
                  </a:lnTo>
                  <a:lnTo>
                    <a:pt x="36792" y="12453"/>
                  </a:lnTo>
                  <a:lnTo>
                    <a:pt x="36414" y="13114"/>
                  </a:lnTo>
                  <a:lnTo>
                    <a:pt x="36320" y="13491"/>
                  </a:lnTo>
                  <a:lnTo>
                    <a:pt x="36320" y="13868"/>
                  </a:lnTo>
                  <a:lnTo>
                    <a:pt x="35754" y="15095"/>
                  </a:lnTo>
                  <a:lnTo>
                    <a:pt x="35377" y="15755"/>
                  </a:lnTo>
                  <a:lnTo>
                    <a:pt x="34999" y="16227"/>
                  </a:lnTo>
                  <a:lnTo>
                    <a:pt x="34999" y="16038"/>
                  </a:lnTo>
                  <a:lnTo>
                    <a:pt x="34716" y="16321"/>
                  </a:lnTo>
                  <a:lnTo>
                    <a:pt x="34528" y="16698"/>
                  </a:lnTo>
                  <a:lnTo>
                    <a:pt x="34528" y="16698"/>
                  </a:lnTo>
                  <a:lnTo>
                    <a:pt x="34716" y="16604"/>
                  </a:lnTo>
                  <a:lnTo>
                    <a:pt x="34150" y="17170"/>
                  </a:lnTo>
                  <a:lnTo>
                    <a:pt x="33584" y="17736"/>
                  </a:lnTo>
                  <a:lnTo>
                    <a:pt x="33679" y="17830"/>
                  </a:lnTo>
                  <a:lnTo>
                    <a:pt x="33773" y="17736"/>
                  </a:lnTo>
                  <a:lnTo>
                    <a:pt x="33867" y="17736"/>
                  </a:lnTo>
                  <a:lnTo>
                    <a:pt x="33867" y="17830"/>
                  </a:lnTo>
                  <a:lnTo>
                    <a:pt x="33679" y="17925"/>
                  </a:lnTo>
                  <a:lnTo>
                    <a:pt x="33490" y="18019"/>
                  </a:lnTo>
                  <a:lnTo>
                    <a:pt x="33396" y="18113"/>
                  </a:lnTo>
                  <a:lnTo>
                    <a:pt x="33207" y="18208"/>
                  </a:lnTo>
                  <a:lnTo>
                    <a:pt x="33113" y="18585"/>
                  </a:lnTo>
                  <a:lnTo>
                    <a:pt x="33207" y="18679"/>
                  </a:lnTo>
                  <a:lnTo>
                    <a:pt x="33207" y="18774"/>
                  </a:lnTo>
                  <a:lnTo>
                    <a:pt x="33018" y="18963"/>
                  </a:lnTo>
                  <a:lnTo>
                    <a:pt x="32924" y="18963"/>
                  </a:lnTo>
                  <a:lnTo>
                    <a:pt x="32924" y="18868"/>
                  </a:lnTo>
                  <a:lnTo>
                    <a:pt x="32924" y="18679"/>
                  </a:lnTo>
                  <a:lnTo>
                    <a:pt x="32735" y="18868"/>
                  </a:lnTo>
                  <a:lnTo>
                    <a:pt x="32641" y="18963"/>
                  </a:lnTo>
                  <a:lnTo>
                    <a:pt x="32547" y="18963"/>
                  </a:lnTo>
                  <a:lnTo>
                    <a:pt x="32547" y="19057"/>
                  </a:lnTo>
                  <a:lnTo>
                    <a:pt x="32735" y="18963"/>
                  </a:lnTo>
                  <a:lnTo>
                    <a:pt x="32735" y="18963"/>
                  </a:lnTo>
                  <a:lnTo>
                    <a:pt x="32075" y="19717"/>
                  </a:lnTo>
                  <a:lnTo>
                    <a:pt x="31698" y="20000"/>
                  </a:lnTo>
                  <a:lnTo>
                    <a:pt x="31603" y="20000"/>
                  </a:lnTo>
                  <a:lnTo>
                    <a:pt x="31603" y="19906"/>
                  </a:lnTo>
                  <a:lnTo>
                    <a:pt x="31320" y="20095"/>
                  </a:lnTo>
                  <a:lnTo>
                    <a:pt x="31037" y="20283"/>
                  </a:lnTo>
                  <a:lnTo>
                    <a:pt x="31132" y="20095"/>
                  </a:lnTo>
                  <a:lnTo>
                    <a:pt x="30943" y="20283"/>
                  </a:lnTo>
                  <a:lnTo>
                    <a:pt x="31132" y="20378"/>
                  </a:lnTo>
                  <a:lnTo>
                    <a:pt x="31037" y="20661"/>
                  </a:lnTo>
                  <a:lnTo>
                    <a:pt x="30849" y="20849"/>
                  </a:lnTo>
                  <a:lnTo>
                    <a:pt x="30754" y="20944"/>
                  </a:lnTo>
                  <a:lnTo>
                    <a:pt x="30660" y="20849"/>
                  </a:lnTo>
                  <a:lnTo>
                    <a:pt x="30849" y="20755"/>
                  </a:lnTo>
                  <a:lnTo>
                    <a:pt x="30754" y="20755"/>
                  </a:lnTo>
                  <a:lnTo>
                    <a:pt x="30754" y="20661"/>
                  </a:lnTo>
                  <a:lnTo>
                    <a:pt x="30754" y="20566"/>
                  </a:lnTo>
                  <a:lnTo>
                    <a:pt x="30660" y="20661"/>
                  </a:lnTo>
                  <a:lnTo>
                    <a:pt x="30471" y="20849"/>
                  </a:lnTo>
                  <a:lnTo>
                    <a:pt x="30094" y="21038"/>
                  </a:lnTo>
                  <a:lnTo>
                    <a:pt x="30188" y="21038"/>
                  </a:lnTo>
                  <a:lnTo>
                    <a:pt x="30188" y="21227"/>
                  </a:lnTo>
                  <a:lnTo>
                    <a:pt x="29905" y="21604"/>
                  </a:lnTo>
                  <a:lnTo>
                    <a:pt x="30188" y="21415"/>
                  </a:lnTo>
                  <a:lnTo>
                    <a:pt x="29905" y="21793"/>
                  </a:lnTo>
                  <a:lnTo>
                    <a:pt x="29905" y="21698"/>
                  </a:lnTo>
                  <a:lnTo>
                    <a:pt x="29811" y="21793"/>
                  </a:lnTo>
                  <a:lnTo>
                    <a:pt x="29716" y="21887"/>
                  </a:lnTo>
                  <a:lnTo>
                    <a:pt x="29339" y="21981"/>
                  </a:lnTo>
                  <a:lnTo>
                    <a:pt x="28867" y="21981"/>
                  </a:lnTo>
                  <a:lnTo>
                    <a:pt x="28773" y="22076"/>
                  </a:lnTo>
                  <a:lnTo>
                    <a:pt x="28584" y="22170"/>
                  </a:lnTo>
                  <a:lnTo>
                    <a:pt x="28679" y="22264"/>
                  </a:lnTo>
                  <a:lnTo>
                    <a:pt x="28679" y="22453"/>
                  </a:lnTo>
                  <a:lnTo>
                    <a:pt x="28962" y="22076"/>
                  </a:lnTo>
                  <a:lnTo>
                    <a:pt x="28867" y="22453"/>
                  </a:lnTo>
                  <a:lnTo>
                    <a:pt x="29150" y="22264"/>
                  </a:lnTo>
                  <a:lnTo>
                    <a:pt x="29150" y="22359"/>
                  </a:lnTo>
                  <a:lnTo>
                    <a:pt x="28679" y="22642"/>
                  </a:lnTo>
                  <a:lnTo>
                    <a:pt x="28490" y="22547"/>
                  </a:lnTo>
                  <a:lnTo>
                    <a:pt x="28396" y="22453"/>
                  </a:lnTo>
                  <a:lnTo>
                    <a:pt x="28301" y="22453"/>
                  </a:lnTo>
                  <a:lnTo>
                    <a:pt x="28207" y="22547"/>
                  </a:lnTo>
                  <a:lnTo>
                    <a:pt x="27924" y="22736"/>
                  </a:lnTo>
                  <a:lnTo>
                    <a:pt x="27641" y="22925"/>
                  </a:lnTo>
                  <a:lnTo>
                    <a:pt x="27735" y="22925"/>
                  </a:lnTo>
                  <a:lnTo>
                    <a:pt x="26886" y="23491"/>
                  </a:lnTo>
                  <a:lnTo>
                    <a:pt x="26132" y="23962"/>
                  </a:lnTo>
                  <a:lnTo>
                    <a:pt x="26132" y="23774"/>
                  </a:lnTo>
                  <a:lnTo>
                    <a:pt x="26226" y="23585"/>
                  </a:lnTo>
                  <a:lnTo>
                    <a:pt x="25754" y="23868"/>
                  </a:lnTo>
                  <a:lnTo>
                    <a:pt x="25471" y="24151"/>
                  </a:lnTo>
                  <a:lnTo>
                    <a:pt x="25377" y="24245"/>
                  </a:lnTo>
                  <a:lnTo>
                    <a:pt x="25471" y="24340"/>
                  </a:lnTo>
                  <a:lnTo>
                    <a:pt x="25188" y="24245"/>
                  </a:lnTo>
                  <a:lnTo>
                    <a:pt x="24905" y="24245"/>
                  </a:lnTo>
                  <a:lnTo>
                    <a:pt x="24434" y="24340"/>
                  </a:lnTo>
                  <a:lnTo>
                    <a:pt x="23585" y="24811"/>
                  </a:lnTo>
                  <a:lnTo>
                    <a:pt x="23207" y="24906"/>
                  </a:lnTo>
                  <a:lnTo>
                    <a:pt x="22924" y="25000"/>
                  </a:lnTo>
                  <a:lnTo>
                    <a:pt x="22830" y="24906"/>
                  </a:lnTo>
                  <a:lnTo>
                    <a:pt x="22924" y="24811"/>
                  </a:lnTo>
                  <a:lnTo>
                    <a:pt x="22830" y="24717"/>
                  </a:lnTo>
                  <a:lnTo>
                    <a:pt x="21886" y="24717"/>
                  </a:lnTo>
                  <a:lnTo>
                    <a:pt x="21509" y="24906"/>
                  </a:lnTo>
                  <a:lnTo>
                    <a:pt x="21037" y="25189"/>
                  </a:lnTo>
                  <a:lnTo>
                    <a:pt x="20660" y="25283"/>
                  </a:lnTo>
                  <a:lnTo>
                    <a:pt x="20754" y="25189"/>
                  </a:lnTo>
                  <a:lnTo>
                    <a:pt x="20754" y="25094"/>
                  </a:lnTo>
                  <a:lnTo>
                    <a:pt x="20471" y="25283"/>
                  </a:lnTo>
                  <a:lnTo>
                    <a:pt x="20377" y="25377"/>
                  </a:lnTo>
                  <a:lnTo>
                    <a:pt x="20188" y="25094"/>
                  </a:lnTo>
                  <a:lnTo>
                    <a:pt x="20471" y="25094"/>
                  </a:lnTo>
                  <a:lnTo>
                    <a:pt x="20094" y="25000"/>
                  </a:lnTo>
                  <a:lnTo>
                    <a:pt x="19339" y="25094"/>
                  </a:lnTo>
                  <a:lnTo>
                    <a:pt x="18019" y="25377"/>
                  </a:lnTo>
                  <a:lnTo>
                    <a:pt x="18019" y="25377"/>
                  </a:lnTo>
                  <a:lnTo>
                    <a:pt x="18679" y="25000"/>
                  </a:lnTo>
                  <a:lnTo>
                    <a:pt x="18396" y="25000"/>
                  </a:lnTo>
                  <a:lnTo>
                    <a:pt x="18113" y="25094"/>
                  </a:lnTo>
                  <a:lnTo>
                    <a:pt x="17830" y="25094"/>
                  </a:lnTo>
                  <a:lnTo>
                    <a:pt x="17075" y="25000"/>
                  </a:lnTo>
                  <a:lnTo>
                    <a:pt x="15943" y="24717"/>
                  </a:lnTo>
                  <a:lnTo>
                    <a:pt x="15094" y="24623"/>
                  </a:lnTo>
                  <a:lnTo>
                    <a:pt x="14811" y="24528"/>
                  </a:lnTo>
                  <a:lnTo>
                    <a:pt x="14764" y="24481"/>
                  </a:lnTo>
                  <a:lnTo>
                    <a:pt x="14764" y="24481"/>
                  </a:lnTo>
                  <a:lnTo>
                    <a:pt x="14717" y="24528"/>
                  </a:lnTo>
                  <a:lnTo>
                    <a:pt x="14339" y="24340"/>
                  </a:lnTo>
                  <a:lnTo>
                    <a:pt x="13868" y="24057"/>
                  </a:lnTo>
                  <a:lnTo>
                    <a:pt x="13868" y="24057"/>
                  </a:lnTo>
                  <a:lnTo>
                    <a:pt x="14056" y="24245"/>
                  </a:lnTo>
                  <a:lnTo>
                    <a:pt x="13868" y="24245"/>
                  </a:lnTo>
                  <a:lnTo>
                    <a:pt x="13679" y="24151"/>
                  </a:lnTo>
                  <a:lnTo>
                    <a:pt x="13585" y="23962"/>
                  </a:lnTo>
                  <a:lnTo>
                    <a:pt x="13396" y="23962"/>
                  </a:lnTo>
                  <a:lnTo>
                    <a:pt x="13490" y="23868"/>
                  </a:lnTo>
                  <a:lnTo>
                    <a:pt x="12924" y="23868"/>
                  </a:lnTo>
                  <a:lnTo>
                    <a:pt x="12170" y="23679"/>
                  </a:lnTo>
                  <a:lnTo>
                    <a:pt x="11509" y="23491"/>
                  </a:lnTo>
                  <a:lnTo>
                    <a:pt x="11226" y="23302"/>
                  </a:lnTo>
                  <a:lnTo>
                    <a:pt x="11132" y="23113"/>
                  </a:lnTo>
                  <a:lnTo>
                    <a:pt x="10755" y="23113"/>
                  </a:lnTo>
                  <a:lnTo>
                    <a:pt x="10472" y="22925"/>
                  </a:lnTo>
                  <a:lnTo>
                    <a:pt x="10566" y="22925"/>
                  </a:lnTo>
                  <a:lnTo>
                    <a:pt x="10094" y="22736"/>
                  </a:lnTo>
                  <a:lnTo>
                    <a:pt x="9717" y="22642"/>
                  </a:lnTo>
                  <a:lnTo>
                    <a:pt x="9339" y="22642"/>
                  </a:lnTo>
                  <a:lnTo>
                    <a:pt x="9339" y="22453"/>
                  </a:lnTo>
                  <a:lnTo>
                    <a:pt x="9339" y="22264"/>
                  </a:lnTo>
                  <a:lnTo>
                    <a:pt x="9056" y="21981"/>
                  </a:lnTo>
                  <a:lnTo>
                    <a:pt x="7924" y="21321"/>
                  </a:lnTo>
                  <a:lnTo>
                    <a:pt x="7453" y="21038"/>
                  </a:lnTo>
                  <a:lnTo>
                    <a:pt x="6887" y="20566"/>
                  </a:lnTo>
                  <a:lnTo>
                    <a:pt x="6132" y="19906"/>
                  </a:lnTo>
                  <a:lnTo>
                    <a:pt x="5755" y="19717"/>
                  </a:lnTo>
                  <a:lnTo>
                    <a:pt x="5660" y="19623"/>
                  </a:lnTo>
                  <a:lnTo>
                    <a:pt x="5472" y="19623"/>
                  </a:lnTo>
                  <a:lnTo>
                    <a:pt x="5283" y="19246"/>
                  </a:lnTo>
                  <a:lnTo>
                    <a:pt x="4906" y="18774"/>
                  </a:lnTo>
                  <a:lnTo>
                    <a:pt x="4528" y="18302"/>
                  </a:lnTo>
                  <a:lnTo>
                    <a:pt x="4151" y="18019"/>
                  </a:lnTo>
                  <a:lnTo>
                    <a:pt x="4151" y="17736"/>
                  </a:lnTo>
                  <a:lnTo>
                    <a:pt x="4057" y="17547"/>
                  </a:lnTo>
                  <a:lnTo>
                    <a:pt x="3679" y="17076"/>
                  </a:lnTo>
                  <a:lnTo>
                    <a:pt x="3868" y="17076"/>
                  </a:lnTo>
                  <a:lnTo>
                    <a:pt x="3113" y="16887"/>
                  </a:lnTo>
                  <a:lnTo>
                    <a:pt x="3207" y="16604"/>
                  </a:lnTo>
                  <a:lnTo>
                    <a:pt x="3113" y="16227"/>
                  </a:lnTo>
                  <a:lnTo>
                    <a:pt x="2924" y="15849"/>
                  </a:lnTo>
                  <a:lnTo>
                    <a:pt x="2641" y="15661"/>
                  </a:lnTo>
                  <a:lnTo>
                    <a:pt x="2736" y="15566"/>
                  </a:lnTo>
                  <a:lnTo>
                    <a:pt x="2641" y="15472"/>
                  </a:lnTo>
                  <a:lnTo>
                    <a:pt x="2453" y="15095"/>
                  </a:lnTo>
                  <a:lnTo>
                    <a:pt x="1981" y="14529"/>
                  </a:lnTo>
                  <a:lnTo>
                    <a:pt x="2170" y="14434"/>
                  </a:lnTo>
                  <a:lnTo>
                    <a:pt x="1981" y="14340"/>
                  </a:lnTo>
                  <a:lnTo>
                    <a:pt x="1887" y="14246"/>
                  </a:lnTo>
                  <a:lnTo>
                    <a:pt x="1792" y="14151"/>
                  </a:lnTo>
                  <a:lnTo>
                    <a:pt x="1604" y="13680"/>
                  </a:lnTo>
                  <a:lnTo>
                    <a:pt x="1698" y="13774"/>
                  </a:lnTo>
                  <a:lnTo>
                    <a:pt x="1698" y="13774"/>
                  </a:lnTo>
                  <a:lnTo>
                    <a:pt x="1509" y="13302"/>
                  </a:lnTo>
                  <a:lnTo>
                    <a:pt x="1321" y="12831"/>
                  </a:lnTo>
                  <a:lnTo>
                    <a:pt x="1226" y="12453"/>
                  </a:lnTo>
                  <a:lnTo>
                    <a:pt x="1226" y="12170"/>
                  </a:lnTo>
                  <a:lnTo>
                    <a:pt x="1321" y="11982"/>
                  </a:lnTo>
                  <a:lnTo>
                    <a:pt x="1415" y="12453"/>
                  </a:lnTo>
                  <a:lnTo>
                    <a:pt x="1509" y="12359"/>
                  </a:lnTo>
                  <a:lnTo>
                    <a:pt x="1792" y="12359"/>
                  </a:lnTo>
                  <a:lnTo>
                    <a:pt x="1604" y="12170"/>
                  </a:lnTo>
                  <a:lnTo>
                    <a:pt x="1604" y="11887"/>
                  </a:lnTo>
                  <a:lnTo>
                    <a:pt x="1509" y="11227"/>
                  </a:lnTo>
                  <a:lnTo>
                    <a:pt x="1415" y="11132"/>
                  </a:lnTo>
                  <a:lnTo>
                    <a:pt x="1415" y="10944"/>
                  </a:lnTo>
                  <a:lnTo>
                    <a:pt x="1321" y="10849"/>
                  </a:lnTo>
                  <a:lnTo>
                    <a:pt x="1226" y="10849"/>
                  </a:lnTo>
                  <a:lnTo>
                    <a:pt x="1226" y="11038"/>
                  </a:lnTo>
                  <a:lnTo>
                    <a:pt x="1321" y="11321"/>
                  </a:lnTo>
                  <a:lnTo>
                    <a:pt x="1132" y="11227"/>
                  </a:lnTo>
                  <a:lnTo>
                    <a:pt x="1132" y="11132"/>
                  </a:lnTo>
                  <a:lnTo>
                    <a:pt x="1132" y="11038"/>
                  </a:lnTo>
                  <a:lnTo>
                    <a:pt x="943" y="10849"/>
                  </a:lnTo>
                  <a:lnTo>
                    <a:pt x="1038" y="10661"/>
                  </a:lnTo>
                  <a:lnTo>
                    <a:pt x="1132" y="10378"/>
                  </a:lnTo>
                  <a:lnTo>
                    <a:pt x="1226" y="9812"/>
                  </a:lnTo>
                  <a:lnTo>
                    <a:pt x="1132" y="9340"/>
                  </a:lnTo>
                  <a:lnTo>
                    <a:pt x="1132" y="9151"/>
                  </a:lnTo>
                  <a:lnTo>
                    <a:pt x="1226" y="9057"/>
                  </a:lnTo>
                  <a:lnTo>
                    <a:pt x="1226" y="8491"/>
                  </a:lnTo>
                  <a:lnTo>
                    <a:pt x="1321" y="7831"/>
                  </a:lnTo>
                  <a:lnTo>
                    <a:pt x="1604" y="6416"/>
                  </a:lnTo>
                  <a:lnTo>
                    <a:pt x="1981" y="4906"/>
                  </a:lnTo>
                  <a:lnTo>
                    <a:pt x="2453" y="3302"/>
                  </a:lnTo>
                  <a:lnTo>
                    <a:pt x="2736" y="2359"/>
                  </a:lnTo>
                  <a:lnTo>
                    <a:pt x="2924" y="1887"/>
                  </a:lnTo>
                  <a:lnTo>
                    <a:pt x="3019" y="1416"/>
                  </a:lnTo>
                  <a:lnTo>
                    <a:pt x="3302" y="1133"/>
                  </a:lnTo>
                  <a:lnTo>
                    <a:pt x="3491" y="755"/>
                  </a:lnTo>
                  <a:lnTo>
                    <a:pt x="3585" y="567"/>
                  </a:lnTo>
                  <a:lnTo>
                    <a:pt x="3585" y="472"/>
                  </a:lnTo>
                  <a:lnTo>
                    <a:pt x="3491" y="378"/>
                  </a:lnTo>
                  <a:lnTo>
                    <a:pt x="3302" y="284"/>
                  </a:lnTo>
                  <a:lnTo>
                    <a:pt x="3207" y="95"/>
                  </a:lnTo>
                  <a:lnTo>
                    <a:pt x="31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1"/>
            <p:cNvSpPr/>
            <p:nvPr/>
          </p:nvSpPr>
          <p:spPr>
            <a:xfrm>
              <a:off x="1091875" y="1951850"/>
              <a:ext cx="188700" cy="136800"/>
            </a:xfrm>
            <a:custGeom>
              <a:avLst/>
              <a:gdLst/>
              <a:ahLst/>
              <a:cxnLst/>
              <a:rect l="l" t="t" r="r" b="b"/>
              <a:pathLst>
                <a:path w="7548" h="5472" extrusionOk="0">
                  <a:moveTo>
                    <a:pt x="5000" y="0"/>
                  </a:moveTo>
                  <a:lnTo>
                    <a:pt x="4812" y="95"/>
                  </a:lnTo>
                  <a:lnTo>
                    <a:pt x="4717" y="95"/>
                  </a:lnTo>
                  <a:lnTo>
                    <a:pt x="4340" y="472"/>
                  </a:lnTo>
                  <a:lnTo>
                    <a:pt x="4057" y="566"/>
                  </a:lnTo>
                  <a:lnTo>
                    <a:pt x="3774" y="566"/>
                  </a:lnTo>
                  <a:lnTo>
                    <a:pt x="3397" y="378"/>
                  </a:lnTo>
                  <a:lnTo>
                    <a:pt x="3208" y="944"/>
                  </a:lnTo>
                  <a:lnTo>
                    <a:pt x="2548" y="1887"/>
                  </a:lnTo>
                  <a:lnTo>
                    <a:pt x="2170" y="2359"/>
                  </a:lnTo>
                  <a:lnTo>
                    <a:pt x="1793" y="2736"/>
                  </a:lnTo>
                  <a:lnTo>
                    <a:pt x="1415" y="2925"/>
                  </a:lnTo>
                  <a:lnTo>
                    <a:pt x="1321" y="2925"/>
                  </a:lnTo>
                  <a:lnTo>
                    <a:pt x="1227" y="2831"/>
                  </a:lnTo>
                  <a:lnTo>
                    <a:pt x="1321" y="3114"/>
                  </a:lnTo>
                  <a:lnTo>
                    <a:pt x="1132" y="3114"/>
                  </a:lnTo>
                  <a:lnTo>
                    <a:pt x="1227" y="3302"/>
                  </a:lnTo>
                  <a:lnTo>
                    <a:pt x="1227" y="3208"/>
                  </a:lnTo>
                  <a:lnTo>
                    <a:pt x="1321" y="3302"/>
                  </a:lnTo>
                  <a:lnTo>
                    <a:pt x="1510" y="3491"/>
                  </a:lnTo>
                  <a:lnTo>
                    <a:pt x="1321" y="3397"/>
                  </a:lnTo>
                  <a:lnTo>
                    <a:pt x="1132" y="3491"/>
                  </a:lnTo>
                  <a:lnTo>
                    <a:pt x="755" y="3963"/>
                  </a:lnTo>
                  <a:lnTo>
                    <a:pt x="472" y="4529"/>
                  </a:lnTo>
                  <a:lnTo>
                    <a:pt x="283" y="4623"/>
                  </a:lnTo>
                  <a:lnTo>
                    <a:pt x="0" y="4623"/>
                  </a:lnTo>
                  <a:lnTo>
                    <a:pt x="378" y="5095"/>
                  </a:lnTo>
                  <a:lnTo>
                    <a:pt x="944" y="5472"/>
                  </a:lnTo>
                  <a:lnTo>
                    <a:pt x="849" y="5378"/>
                  </a:lnTo>
                  <a:lnTo>
                    <a:pt x="944" y="5283"/>
                  </a:lnTo>
                  <a:lnTo>
                    <a:pt x="1132" y="5189"/>
                  </a:lnTo>
                  <a:lnTo>
                    <a:pt x="1321" y="5000"/>
                  </a:lnTo>
                  <a:lnTo>
                    <a:pt x="1321" y="4812"/>
                  </a:lnTo>
                  <a:lnTo>
                    <a:pt x="1227" y="4623"/>
                  </a:lnTo>
                  <a:lnTo>
                    <a:pt x="1227" y="4623"/>
                  </a:lnTo>
                  <a:lnTo>
                    <a:pt x="1510" y="4812"/>
                  </a:lnTo>
                  <a:lnTo>
                    <a:pt x="1415" y="4717"/>
                  </a:lnTo>
                  <a:lnTo>
                    <a:pt x="1415" y="4717"/>
                  </a:lnTo>
                  <a:lnTo>
                    <a:pt x="1604" y="4812"/>
                  </a:lnTo>
                  <a:lnTo>
                    <a:pt x="1698" y="4906"/>
                  </a:lnTo>
                  <a:lnTo>
                    <a:pt x="1604" y="4717"/>
                  </a:lnTo>
                  <a:lnTo>
                    <a:pt x="1415" y="4151"/>
                  </a:lnTo>
                  <a:lnTo>
                    <a:pt x="1510" y="4340"/>
                  </a:lnTo>
                  <a:lnTo>
                    <a:pt x="1887" y="4529"/>
                  </a:lnTo>
                  <a:lnTo>
                    <a:pt x="4812" y="1321"/>
                  </a:lnTo>
                  <a:lnTo>
                    <a:pt x="4812" y="1415"/>
                  </a:lnTo>
                  <a:lnTo>
                    <a:pt x="4812" y="1510"/>
                  </a:lnTo>
                  <a:lnTo>
                    <a:pt x="5095" y="1510"/>
                  </a:lnTo>
                  <a:lnTo>
                    <a:pt x="5000" y="1604"/>
                  </a:lnTo>
                  <a:lnTo>
                    <a:pt x="5000" y="1698"/>
                  </a:lnTo>
                  <a:lnTo>
                    <a:pt x="5189" y="1981"/>
                  </a:lnTo>
                  <a:lnTo>
                    <a:pt x="5472" y="2264"/>
                  </a:lnTo>
                  <a:lnTo>
                    <a:pt x="5661" y="2264"/>
                  </a:lnTo>
                  <a:lnTo>
                    <a:pt x="5944" y="2170"/>
                  </a:lnTo>
                  <a:lnTo>
                    <a:pt x="5661" y="2359"/>
                  </a:lnTo>
                  <a:lnTo>
                    <a:pt x="5566" y="2453"/>
                  </a:lnTo>
                  <a:lnTo>
                    <a:pt x="5566" y="2642"/>
                  </a:lnTo>
                  <a:lnTo>
                    <a:pt x="5661" y="2736"/>
                  </a:lnTo>
                  <a:lnTo>
                    <a:pt x="5944" y="2831"/>
                  </a:lnTo>
                  <a:lnTo>
                    <a:pt x="6132" y="2831"/>
                  </a:lnTo>
                  <a:lnTo>
                    <a:pt x="6227" y="3114"/>
                  </a:lnTo>
                  <a:lnTo>
                    <a:pt x="6415" y="3585"/>
                  </a:lnTo>
                  <a:lnTo>
                    <a:pt x="6698" y="4057"/>
                  </a:lnTo>
                  <a:lnTo>
                    <a:pt x="6887" y="4151"/>
                  </a:lnTo>
                  <a:lnTo>
                    <a:pt x="7076" y="4151"/>
                  </a:lnTo>
                  <a:lnTo>
                    <a:pt x="6887" y="4340"/>
                  </a:lnTo>
                  <a:lnTo>
                    <a:pt x="6793" y="4434"/>
                  </a:lnTo>
                  <a:lnTo>
                    <a:pt x="6887" y="4529"/>
                  </a:lnTo>
                  <a:lnTo>
                    <a:pt x="7076" y="4717"/>
                  </a:lnTo>
                  <a:lnTo>
                    <a:pt x="7453" y="4812"/>
                  </a:lnTo>
                  <a:lnTo>
                    <a:pt x="7264" y="5000"/>
                  </a:lnTo>
                  <a:lnTo>
                    <a:pt x="7076" y="5095"/>
                  </a:lnTo>
                  <a:lnTo>
                    <a:pt x="7359" y="5095"/>
                  </a:lnTo>
                  <a:lnTo>
                    <a:pt x="7547" y="4717"/>
                  </a:lnTo>
                  <a:lnTo>
                    <a:pt x="7453" y="4623"/>
                  </a:lnTo>
                  <a:lnTo>
                    <a:pt x="7264" y="4717"/>
                  </a:lnTo>
                  <a:lnTo>
                    <a:pt x="7453" y="4434"/>
                  </a:lnTo>
                  <a:lnTo>
                    <a:pt x="7453" y="4340"/>
                  </a:lnTo>
                  <a:lnTo>
                    <a:pt x="7453" y="4151"/>
                  </a:lnTo>
                  <a:lnTo>
                    <a:pt x="7170" y="3963"/>
                  </a:lnTo>
                  <a:lnTo>
                    <a:pt x="6793" y="3868"/>
                  </a:lnTo>
                  <a:lnTo>
                    <a:pt x="6981" y="3774"/>
                  </a:lnTo>
                  <a:lnTo>
                    <a:pt x="7264" y="3585"/>
                  </a:lnTo>
                  <a:lnTo>
                    <a:pt x="6981" y="3114"/>
                  </a:lnTo>
                  <a:lnTo>
                    <a:pt x="6698" y="2831"/>
                  </a:lnTo>
                  <a:lnTo>
                    <a:pt x="6415" y="2642"/>
                  </a:lnTo>
                  <a:lnTo>
                    <a:pt x="6604" y="2264"/>
                  </a:lnTo>
                  <a:lnTo>
                    <a:pt x="6887" y="1981"/>
                  </a:lnTo>
                  <a:lnTo>
                    <a:pt x="6415" y="2076"/>
                  </a:lnTo>
                  <a:lnTo>
                    <a:pt x="6604" y="1887"/>
                  </a:lnTo>
                  <a:lnTo>
                    <a:pt x="6227" y="1887"/>
                  </a:lnTo>
                  <a:lnTo>
                    <a:pt x="6415" y="1698"/>
                  </a:lnTo>
                  <a:lnTo>
                    <a:pt x="6510" y="1604"/>
                  </a:lnTo>
                  <a:lnTo>
                    <a:pt x="6510" y="1510"/>
                  </a:lnTo>
                  <a:lnTo>
                    <a:pt x="6227" y="1604"/>
                  </a:lnTo>
                  <a:lnTo>
                    <a:pt x="6132" y="1793"/>
                  </a:lnTo>
                  <a:lnTo>
                    <a:pt x="6132" y="1510"/>
                  </a:lnTo>
                  <a:lnTo>
                    <a:pt x="6038" y="1321"/>
                  </a:lnTo>
                  <a:lnTo>
                    <a:pt x="5755" y="944"/>
                  </a:lnTo>
                  <a:lnTo>
                    <a:pt x="5283" y="566"/>
                  </a:lnTo>
                  <a:lnTo>
                    <a:pt x="5095" y="283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51;p11"/>
          <p:cNvGrpSpPr/>
          <p:nvPr/>
        </p:nvGrpSpPr>
        <p:grpSpPr>
          <a:xfrm rot="-9269861">
            <a:off x="6165721" y="1346512"/>
            <a:ext cx="750220" cy="664172"/>
            <a:chOff x="1113100" y="2199475"/>
            <a:chExt cx="801900" cy="709925"/>
          </a:xfrm>
        </p:grpSpPr>
        <p:sp>
          <p:nvSpPr>
            <p:cNvPr id="52" name="Google Shape;52;p11"/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1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11"/>
          <p:cNvSpPr/>
          <p:nvPr/>
        </p:nvSpPr>
        <p:spPr>
          <a:xfrm>
            <a:off x="2497627" y="2497075"/>
            <a:ext cx="1442481" cy="102978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1"/>
          <p:cNvSpPr/>
          <p:nvPr/>
        </p:nvSpPr>
        <p:spPr>
          <a:xfrm>
            <a:off x="6059300" y="2600050"/>
            <a:ext cx="2058017" cy="1015968"/>
          </a:xfrm>
          <a:custGeom>
            <a:avLst/>
            <a:gdLst/>
            <a:ahLst/>
            <a:cxnLst/>
            <a:rect l="l" t="t" r="r" b="b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323528" y="267494"/>
            <a:ext cx="8568952" cy="4536504"/>
          </a:xfrm>
        </p:spPr>
        <p:txBody>
          <a:bodyPr/>
          <a:lstStyle/>
          <a:p>
            <a:r>
              <a:rPr lang="th-TH" sz="1800" dirty="0"/>
              <a:t>วิธีทำ </a:t>
            </a:r>
            <a:r>
              <a:rPr lang="en-US" sz="1800" dirty="0"/>
              <a:t>Windows 10 Boot </a:t>
            </a:r>
            <a:r>
              <a:rPr lang="en-US" sz="1800" dirty="0" err="1"/>
              <a:t>Usb</a:t>
            </a:r>
            <a:r>
              <a:rPr lang="en-US" sz="1800" dirty="0"/>
              <a:t> </a:t>
            </a:r>
            <a:r>
              <a:rPr lang="th-TH" sz="1800" dirty="0"/>
              <a:t>ด้วย </a:t>
            </a:r>
            <a:r>
              <a:rPr lang="en-US" sz="1800" dirty="0" smtClean="0"/>
              <a:t>Rufus</a:t>
            </a:r>
            <a:endParaRPr lang="th-TH" sz="1800" dirty="0" smtClean="0"/>
          </a:p>
          <a:p>
            <a:pPr algn="l"/>
            <a:r>
              <a:rPr lang="th-TH" sz="1800" b="1" dirty="0" smtClean="0"/>
              <a:t>1.</a:t>
            </a:r>
            <a:r>
              <a:rPr lang="th-TH" sz="1800" dirty="0"/>
              <a:t> ให้ทำการเชื่อมต่อ </a:t>
            </a:r>
            <a:r>
              <a:rPr lang="en-US" sz="1800" dirty="0" err="1"/>
              <a:t>Usb</a:t>
            </a:r>
            <a:r>
              <a:rPr lang="en-US" sz="1800" dirty="0"/>
              <a:t> drive </a:t>
            </a:r>
            <a:r>
              <a:rPr lang="th-TH" sz="1800" dirty="0"/>
              <a:t>หรือเสียบ</a:t>
            </a:r>
            <a:r>
              <a:rPr lang="th-TH" sz="1800" dirty="0" err="1"/>
              <a:t>แฟลชไดรฟ์</a:t>
            </a:r>
            <a:r>
              <a:rPr lang="th-TH" sz="1800" dirty="0"/>
              <a:t> เข้ากับ</a:t>
            </a:r>
            <a:r>
              <a:rPr lang="th-TH" sz="1800" dirty="0" smtClean="0"/>
              <a:t>ตัวเครื่องคอมพิวเตอร์</a:t>
            </a:r>
            <a:endParaRPr lang="th-TH" sz="1800" dirty="0"/>
          </a:p>
          <a:p>
            <a:pPr algn="l"/>
            <a:r>
              <a:rPr lang="th-TH" sz="1800" b="1" dirty="0" smtClean="0"/>
              <a:t>2.</a:t>
            </a:r>
            <a:r>
              <a:rPr lang="th-TH" sz="1800" dirty="0"/>
              <a:t> ให้เปิดโปรแกรมที่โหลดมาไว้แล้วขึ้นมา สังเกตที่ช่อง </a:t>
            </a:r>
            <a:r>
              <a:rPr lang="en-US" sz="1800" dirty="0"/>
              <a:t>Device </a:t>
            </a:r>
            <a:r>
              <a:rPr lang="th-TH" sz="1800" dirty="0"/>
              <a:t>จะเป็นชื่อ </a:t>
            </a:r>
            <a:r>
              <a:rPr lang="en-US" sz="1800" dirty="0"/>
              <a:t>USB </a:t>
            </a:r>
            <a:r>
              <a:rPr lang="th-TH" sz="1800" dirty="0"/>
              <a:t>ของเรา แล้วที่ช่อง </a:t>
            </a:r>
            <a:r>
              <a:rPr lang="en-US" sz="1800" dirty="0"/>
              <a:t>Boot selection </a:t>
            </a:r>
            <a:r>
              <a:rPr lang="th-TH" sz="1800" dirty="0"/>
              <a:t>ค่าเริ่มต้นจะเป็น </a:t>
            </a:r>
            <a:r>
              <a:rPr lang="en-US" sz="1800" b="1" dirty="0"/>
              <a:t>Disk or ISO image</a:t>
            </a:r>
            <a:r>
              <a:rPr lang="en-US" sz="1800" dirty="0"/>
              <a:t> </a:t>
            </a:r>
            <a:r>
              <a:rPr lang="th-TH" sz="1800" dirty="0"/>
              <a:t>ถ้าเป็นตัวนี้อยู่ก็ไม่ต้องเปลี่ยนครับ แต่ถ้าไม่ใช่ก็เลือกให้เป็นอันนี้ จากนั้นคลิกที่ปุ่ม </a:t>
            </a:r>
            <a:r>
              <a:rPr lang="en-US" sz="1800" b="1" dirty="0"/>
              <a:t>SELECT</a:t>
            </a:r>
            <a:r>
              <a:rPr lang="en-US" sz="1800" dirty="0"/>
              <a:t> </a:t>
            </a:r>
            <a:r>
              <a:rPr lang="th-TH" sz="1800" dirty="0"/>
              <a:t>เพื่อเลือกไฟล์ </a:t>
            </a:r>
            <a:r>
              <a:rPr lang="en-US" sz="1800" dirty="0" smtClean="0"/>
              <a:t>ISO</a:t>
            </a:r>
          </a:p>
          <a:p>
            <a:pPr algn="l"/>
            <a:r>
              <a:rPr lang="th-TH" sz="1800" b="1" dirty="0" smtClean="0"/>
              <a:t>3.</a:t>
            </a:r>
            <a:r>
              <a:rPr lang="th-TH" sz="1800" dirty="0"/>
              <a:t> </a:t>
            </a:r>
            <a:r>
              <a:rPr lang="th-TH" sz="1800" u="sng" dirty="0"/>
              <a:t>เลือกไฟล์ </a:t>
            </a:r>
            <a:r>
              <a:rPr lang="en-US" sz="1800" u="sng" dirty="0"/>
              <a:t>Windows 10 ISO</a:t>
            </a:r>
            <a:r>
              <a:rPr lang="en-US" sz="1800" dirty="0"/>
              <a:t> </a:t>
            </a:r>
            <a:r>
              <a:rPr lang="th-TH" sz="1800" dirty="0"/>
              <a:t>ตามที่ได้โหลดมาไว้ แล้วก็คลิกปุ่ม </a:t>
            </a:r>
            <a:r>
              <a:rPr lang="en-US" sz="1800" b="1" dirty="0"/>
              <a:t>Open</a:t>
            </a:r>
            <a:endParaRPr lang="en-US" sz="1800" dirty="0"/>
          </a:p>
          <a:p>
            <a:r>
              <a:rPr lang="en-US" dirty="0">
                <a:hlinkClick r:id="rId2"/>
              </a:rPr>
              <a:t/>
            </a:r>
            <a:br>
              <a:rPr lang="en-US" dirty="0">
                <a:hlinkClick r:id="rId2"/>
              </a:rPr>
            </a:b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2211710"/>
            <a:ext cx="3195525" cy="172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32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685800" y="195486"/>
            <a:ext cx="7990656" cy="4392488"/>
          </a:xfrm>
        </p:spPr>
        <p:txBody>
          <a:bodyPr/>
          <a:lstStyle/>
          <a:p>
            <a:pPr algn="l"/>
            <a:r>
              <a:rPr lang="th-TH" b="1" dirty="0" smtClean="0"/>
              <a:t>4.</a:t>
            </a:r>
            <a:r>
              <a:rPr lang="th-TH" dirty="0"/>
              <a:t> หลังจากเลือกไฟล์ </a:t>
            </a:r>
            <a:r>
              <a:rPr lang="en-US" dirty="0"/>
              <a:t>ISO </a:t>
            </a:r>
            <a:r>
              <a:rPr lang="th-TH" dirty="0"/>
              <a:t>มาแล้วก็มาดูที่ </a:t>
            </a:r>
            <a:r>
              <a:rPr lang="en-US" dirty="0"/>
              <a:t>Partition scheme </a:t>
            </a:r>
            <a:r>
              <a:rPr lang="th-TH" dirty="0"/>
              <a:t>โดยเลือกว่าจะทำเป็น </a:t>
            </a:r>
            <a:r>
              <a:rPr lang="en-US" dirty="0"/>
              <a:t>Bios </a:t>
            </a:r>
            <a:r>
              <a:rPr lang="th-TH" dirty="0"/>
              <a:t>หรือ </a:t>
            </a:r>
            <a:r>
              <a:rPr lang="en-US" dirty="0" err="1"/>
              <a:t>UEFi</a:t>
            </a:r>
            <a:r>
              <a:rPr lang="en-US" dirty="0"/>
              <a:t> </a:t>
            </a:r>
            <a:r>
              <a:rPr lang="th-TH" dirty="0"/>
              <a:t>ถ้าต้องการ</a:t>
            </a:r>
            <a:r>
              <a:rPr lang="th-TH" u="sng" dirty="0"/>
              <a:t>แบบ </a:t>
            </a:r>
            <a:r>
              <a:rPr lang="en-US" u="sng" dirty="0"/>
              <a:t>UEFI </a:t>
            </a:r>
            <a:r>
              <a:rPr lang="th-TH" u="sng" dirty="0"/>
              <a:t>ให้เลือก </a:t>
            </a:r>
            <a:r>
              <a:rPr lang="en-US" b="1" u="sng" dirty="0"/>
              <a:t>GPT</a:t>
            </a:r>
            <a:r>
              <a:rPr lang="en-US" dirty="0"/>
              <a:t> </a:t>
            </a:r>
            <a:r>
              <a:rPr lang="th-TH" dirty="0"/>
              <a:t>และ ถ้าลงใน </a:t>
            </a:r>
            <a:r>
              <a:rPr lang="en-US" u="sng" dirty="0"/>
              <a:t>Bios </a:t>
            </a:r>
            <a:r>
              <a:rPr lang="th-TH" u="sng" dirty="0"/>
              <a:t>แบบเก่าก็เลือก </a:t>
            </a:r>
            <a:r>
              <a:rPr lang="en-US" b="1" u="sng" dirty="0" smtClean="0"/>
              <a:t>MBR</a:t>
            </a:r>
          </a:p>
          <a:p>
            <a:pPr algn="l"/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707" y="1563638"/>
            <a:ext cx="4010585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676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685800" y="267494"/>
            <a:ext cx="7990656" cy="4392488"/>
          </a:xfrm>
        </p:spPr>
        <p:txBody>
          <a:bodyPr/>
          <a:lstStyle/>
          <a:p>
            <a:pPr algn="l"/>
            <a:r>
              <a:rPr lang="th-TH" b="1" dirty="0" smtClean="0"/>
              <a:t>5.</a:t>
            </a:r>
            <a:r>
              <a:rPr lang="th-TH" dirty="0"/>
              <a:t> กำหนดชื่อ </a:t>
            </a:r>
            <a:r>
              <a:rPr lang="en-US" dirty="0" err="1"/>
              <a:t>Lable</a:t>
            </a:r>
            <a:r>
              <a:rPr lang="en-US" dirty="0"/>
              <a:t> </a:t>
            </a:r>
            <a:r>
              <a:rPr lang="th-TH" dirty="0"/>
              <a:t>ให้กับ </a:t>
            </a:r>
            <a:r>
              <a:rPr lang="en-US" dirty="0"/>
              <a:t>USB </a:t>
            </a:r>
            <a:r>
              <a:rPr lang="en-US" dirty="0" smtClean="0"/>
              <a:t>Drive</a:t>
            </a:r>
          </a:p>
          <a:p>
            <a:pPr algn="l"/>
            <a:r>
              <a:rPr lang="th-TH" b="1" dirty="0" smtClean="0"/>
              <a:t>6.</a:t>
            </a:r>
            <a:r>
              <a:rPr lang="th-TH" dirty="0"/>
              <a:t> เมื่อกำหนดทุกอย่างเสร็จแล้วก็คลิกปุ่ม </a:t>
            </a:r>
            <a:r>
              <a:rPr lang="en-US" b="1" dirty="0" smtClean="0"/>
              <a:t>START</a:t>
            </a:r>
          </a:p>
          <a:p>
            <a:pPr algn="l"/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419622"/>
            <a:ext cx="3458168" cy="253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6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685800" y="267494"/>
            <a:ext cx="7990656" cy="4608512"/>
          </a:xfrm>
        </p:spPr>
        <p:txBody>
          <a:bodyPr/>
          <a:lstStyle/>
          <a:p>
            <a:pPr algn="l"/>
            <a:r>
              <a:rPr lang="th-TH" b="1" dirty="0" smtClean="0"/>
              <a:t>7.</a:t>
            </a:r>
            <a:r>
              <a:rPr lang="th-TH" dirty="0"/>
              <a:t> หลังจากคลิกปุ่ม </a:t>
            </a:r>
            <a:r>
              <a:rPr lang="en-US" b="1" dirty="0"/>
              <a:t>START</a:t>
            </a:r>
            <a:r>
              <a:rPr lang="en-US" dirty="0"/>
              <a:t> </a:t>
            </a:r>
            <a:r>
              <a:rPr lang="th-TH" dirty="0"/>
              <a:t>ก็จะมีหน้าต่างสอบถามเราอีกครั้งเพื่อจะให้เรายืนยันที่จะทำต่อ เพราะขั้นตอนจะลบข้อมูลใน </a:t>
            </a:r>
            <a:r>
              <a:rPr lang="en-US" dirty="0"/>
              <a:t>USB </a:t>
            </a:r>
            <a:r>
              <a:rPr lang="th-TH" dirty="0"/>
              <a:t>ทั้งหมด ให้คลิกปุ่ม </a:t>
            </a:r>
            <a:r>
              <a:rPr lang="en-US" b="1" dirty="0"/>
              <a:t>Ok</a:t>
            </a: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254" y="1635646"/>
            <a:ext cx="3079839" cy="222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593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685800" y="267494"/>
            <a:ext cx="7772400" cy="4536504"/>
          </a:xfrm>
        </p:spPr>
        <p:txBody>
          <a:bodyPr/>
          <a:lstStyle/>
          <a:p>
            <a:pPr algn="l"/>
            <a:r>
              <a:rPr lang="th-TH" dirty="0"/>
              <a:t>รอจนโปรแกรมทำเสร็จ และระหว่างรอก็จะมีสถานะบอกว่ากำลัง </a:t>
            </a:r>
            <a:r>
              <a:rPr lang="en-US" dirty="0"/>
              <a:t>copy </a:t>
            </a:r>
            <a:r>
              <a:rPr lang="th-TH" dirty="0"/>
              <a:t>ข้อมูลอะไรไปบ้าง พร้อมกับระยะเวลาที่ใช้</a:t>
            </a:r>
            <a:r>
              <a:rPr lang="th-TH" dirty="0" smtClean="0"/>
              <a:t>ไป</a:t>
            </a:r>
            <a:endParaRPr lang="en-US" dirty="0" smtClean="0"/>
          </a:p>
          <a:p>
            <a:pPr algn="l"/>
            <a:r>
              <a:rPr lang="th-TH" b="1" dirty="0" smtClean="0"/>
              <a:t>8.</a:t>
            </a:r>
            <a:r>
              <a:rPr lang="th-TH" dirty="0"/>
              <a:t> และเมื่อทำเสร็จแล้วก็จะแสดง </a:t>
            </a:r>
            <a:r>
              <a:rPr lang="en-US" dirty="0"/>
              <a:t>READY </a:t>
            </a:r>
            <a:r>
              <a:rPr lang="th-TH" dirty="0"/>
              <a:t>แล้วก็คลิกปุ่ม </a:t>
            </a:r>
            <a:r>
              <a:rPr lang="en-US" dirty="0"/>
              <a:t>CLOSE</a:t>
            </a: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944" y="1833459"/>
            <a:ext cx="4020111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016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5956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th-TH" sz="2400" dirty="0" smtClean="0"/>
              <a:t>วิธี</a:t>
            </a:r>
            <a:r>
              <a:rPr lang="th-TH" sz="2400" dirty="0"/>
              <a:t>ติดตั้ง </a:t>
            </a:r>
            <a:r>
              <a:rPr lang="en-US" sz="2400" dirty="0"/>
              <a:t>Windows 10 </a:t>
            </a:r>
            <a:r>
              <a:rPr lang="th-TH" sz="2400" dirty="0"/>
              <a:t>ล่าสุดด้วย </a:t>
            </a:r>
            <a:r>
              <a:rPr lang="en-US" sz="2400" dirty="0"/>
              <a:t>USB</a:t>
            </a: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sp>
        <p:nvSpPr>
          <p:cNvPr id="96" name="Google Shape;96;p16"/>
          <p:cNvSpPr txBox="1">
            <a:spLocks noGrp="1"/>
          </p:cNvSpPr>
          <p:nvPr>
            <p:ph type="body" idx="1"/>
          </p:nvPr>
        </p:nvSpPr>
        <p:spPr>
          <a:xfrm>
            <a:off x="457200" y="1419622"/>
            <a:ext cx="8229600" cy="2646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indent="0">
              <a:buNone/>
            </a:pPr>
            <a:r>
              <a:rPr lang="th-TH" sz="1800" dirty="0" smtClean="0"/>
              <a:t>1. เริ่มต้น</a:t>
            </a:r>
            <a:r>
              <a:rPr lang="th-TH" sz="1800" dirty="0"/>
              <a:t>ด้วยการ</a:t>
            </a:r>
            <a:r>
              <a:rPr lang="th-TH" sz="1800" b="1" dirty="0"/>
              <a:t> </a:t>
            </a:r>
            <a:r>
              <a:rPr lang="th-TH" sz="1800" dirty="0" smtClean="0"/>
              <a:t>เสียบ</a:t>
            </a:r>
            <a:r>
              <a:rPr lang="th-TH" sz="1800" dirty="0"/>
              <a:t> </a:t>
            </a:r>
            <a:r>
              <a:rPr lang="en-US" sz="1800" b="1" dirty="0"/>
              <a:t>USB Flash drive</a:t>
            </a:r>
            <a:r>
              <a:rPr lang="en-US" sz="1800" dirty="0"/>
              <a:t> </a:t>
            </a:r>
            <a:r>
              <a:rPr lang="th-TH" sz="1800" dirty="0" smtClean="0"/>
              <a:t> ตามที่</a:t>
            </a:r>
            <a:r>
              <a:rPr lang="th-TH" sz="1800" dirty="0"/>
              <a:t>ได้เตรียมไว้เข้าเครื่องคอมฯ ที่ต้องการลง จากนั้นให้</a:t>
            </a:r>
            <a:r>
              <a:rPr lang="th-TH" sz="1800" b="1" dirty="0"/>
              <a:t>สั่ง </a:t>
            </a:r>
            <a:r>
              <a:rPr lang="en-US" sz="1800" b="1" dirty="0"/>
              <a:t>Restart </a:t>
            </a:r>
            <a:r>
              <a:rPr lang="th-TH" sz="1800" dirty="0"/>
              <a:t>หรือหากปิดอยู่ก็ให้</a:t>
            </a:r>
            <a:r>
              <a:rPr lang="th-TH" sz="1800" b="1" dirty="0"/>
              <a:t> เปิดเครื่อง</a:t>
            </a:r>
            <a:endParaRPr lang="th-TH" sz="1800" dirty="0"/>
          </a:p>
          <a:p>
            <a:pPr marL="101600" lvl="0" indent="0">
              <a:buNone/>
            </a:pPr>
            <a:r>
              <a:rPr lang="th-TH" sz="1800" dirty="0" smtClean="0"/>
              <a:t>2. หลังจาก</a:t>
            </a:r>
            <a:r>
              <a:rPr lang="th-TH" sz="1800" dirty="0"/>
              <a:t>ที่คอมฯเริ่มทำงาน ให้</a:t>
            </a:r>
            <a:r>
              <a:rPr lang="th-TH" sz="1800" dirty="0" smtClean="0"/>
              <a:t>กด ปุ่ม</a:t>
            </a:r>
            <a:r>
              <a:rPr lang="en-US" sz="1800" dirty="0" smtClean="0"/>
              <a:t> Boot menu</a:t>
            </a:r>
            <a:r>
              <a:rPr lang="en-US" sz="1800" dirty="0"/>
              <a:t> </a:t>
            </a:r>
            <a:r>
              <a:rPr lang="th-TH" sz="1800" dirty="0"/>
              <a:t>หรือ ปุ่ม </a:t>
            </a:r>
            <a:r>
              <a:rPr lang="en-US" sz="1800" dirty="0"/>
              <a:t>Boot Options </a:t>
            </a:r>
            <a:r>
              <a:rPr lang="th-TH" sz="1800" dirty="0"/>
              <a:t>ตามรุ่นคอมฯที่ใช้</a:t>
            </a:r>
            <a:r>
              <a:rPr lang="th-TH" sz="1800" dirty="0" smtClean="0"/>
              <a:t>งาน </a:t>
            </a:r>
            <a:r>
              <a:rPr lang="th-TH" sz="1800" dirty="0" smtClean="0"/>
              <a:t> </a:t>
            </a:r>
            <a:r>
              <a:rPr lang="en-US" sz="1800" dirty="0" smtClean="0"/>
              <a:t> </a:t>
            </a:r>
            <a:r>
              <a:rPr lang="en-US" sz="1800" dirty="0" smtClean="0"/>
              <a:t>(</a:t>
            </a:r>
            <a:r>
              <a:rPr lang="th-TH" sz="1800" dirty="0"/>
              <a:t>เริ่มกดตอนที่แสดง </a:t>
            </a:r>
            <a:r>
              <a:rPr lang="en-US" sz="1800" dirty="0"/>
              <a:t>Logo </a:t>
            </a:r>
            <a:r>
              <a:rPr lang="th-TH" sz="1800" dirty="0"/>
              <a:t>ของยี่ห้อคอมฯ หรือ เมนบอร์ด) จากนั้นจะเข้าหน้า </a:t>
            </a:r>
            <a:r>
              <a:rPr lang="en-US" sz="1800" dirty="0"/>
              <a:t>Boot menu </a:t>
            </a:r>
            <a:r>
              <a:rPr lang="th-TH" sz="1800" dirty="0"/>
              <a:t>ให้เลือกตามที่ใช้งาน หากใช้ </a:t>
            </a:r>
            <a:r>
              <a:rPr lang="en-US" sz="1800" dirty="0" err="1"/>
              <a:t>usb</a:t>
            </a:r>
            <a:r>
              <a:rPr lang="en-US" sz="1800" dirty="0"/>
              <a:t> </a:t>
            </a:r>
            <a:r>
              <a:rPr lang="th-TH" sz="1800" dirty="0"/>
              <a:t>ให้เลือก </a:t>
            </a:r>
            <a:r>
              <a:rPr lang="en-US" sz="1800" dirty="0"/>
              <a:t>boot </a:t>
            </a:r>
            <a:r>
              <a:rPr lang="en-US" sz="1800" smtClean="0"/>
              <a:t>usb</a:t>
            </a:r>
            <a:endParaRPr dirty="0"/>
          </a:p>
        </p:txBody>
      </p:sp>
      <p:sp>
        <p:nvSpPr>
          <p:cNvPr id="97" name="Google Shape;97;p16"/>
          <p:cNvSpPr/>
          <p:nvPr/>
        </p:nvSpPr>
        <p:spPr>
          <a:xfrm>
            <a:off x="4141750" y="131975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4363251" y="319434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3219822"/>
            <a:ext cx="3993219" cy="1469858"/>
          </a:xfrm>
          <a:prstGeom prst="rect">
            <a:avLst/>
          </a:prstGeom>
        </p:spPr>
      </p:pic>
      <p:sp>
        <p:nvSpPr>
          <p:cNvPr id="8" name="Google Shape;392;p37"/>
          <p:cNvSpPr/>
          <p:nvPr/>
        </p:nvSpPr>
        <p:spPr>
          <a:xfrm>
            <a:off x="230650" y="4486232"/>
            <a:ext cx="474363" cy="267505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23478"/>
            <a:ext cx="8229600" cy="4752528"/>
          </a:xfrm>
        </p:spPr>
        <p:txBody>
          <a:bodyPr/>
          <a:lstStyle/>
          <a:p>
            <a:pPr marL="101600" indent="0">
              <a:buNone/>
            </a:pPr>
            <a:r>
              <a:rPr lang="th-TH" sz="1800" dirty="0" smtClean="0"/>
              <a:t>3. เมื่อ</a:t>
            </a:r>
            <a:r>
              <a:rPr lang="th-TH" sz="1800" dirty="0"/>
              <a:t>เครื่องเริ่ม</a:t>
            </a:r>
            <a:r>
              <a:rPr lang="th-TH" sz="1800" dirty="0" smtClean="0"/>
              <a:t>อ่าน</a:t>
            </a:r>
            <a:r>
              <a:rPr lang="en-US" sz="1800" dirty="0" smtClean="0"/>
              <a:t> </a:t>
            </a:r>
            <a:r>
              <a:rPr lang="en-US" sz="1800" dirty="0" err="1" smtClean="0"/>
              <a:t>usb</a:t>
            </a:r>
            <a:r>
              <a:rPr lang="en-US" sz="1800" dirty="0" smtClean="0"/>
              <a:t> </a:t>
            </a:r>
            <a:r>
              <a:rPr lang="en-US" sz="1800" dirty="0"/>
              <a:t>flash drive </a:t>
            </a:r>
            <a:r>
              <a:rPr lang="th-TH" sz="1800" dirty="0"/>
              <a:t>จะแสดงข้อความ </a:t>
            </a:r>
            <a:r>
              <a:rPr lang="en-US" sz="1800" b="1" dirty="0"/>
              <a:t>Press any key to boot from CD or DVD..</a:t>
            </a:r>
            <a:r>
              <a:rPr lang="th-TH" sz="1800" dirty="0"/>
              <a:t>ให้ทำการกดปุ่ม </a:t>
            </a:r>
            <a:r>
              <a:rPr lang="en-US" sz="1800" b="1" dirty="0"/>
              <a:t>Enter</a:t>
            </a:r>
            <a:r>
              <a:rPr lang="en-US" sz="1800" dirty="0"/>
              <a:t> </a:t>
            </a:r>
            <a:endParaRPr lang="en-US" sz="1800" dirty="0" smtClean="0"/>
          </a:p>
          <a:p>
            <a:pPr marL="101600" indent="0">
              <a:buNone/>
            </a:pPr>
            <a:endParaRPr lang="en-US" sz="1800" dirty="0"/>
          </a:p>
          <a:p>
            <a:pPr marL="101600" indent="0">
              <a:buNone/>
            </a:pPr>
            <a:endParaRPr lang="en-US" sz="1800" dirty="0" smtClean="0"/>
          </a:p>
          <a:p>
            <a:pPr marL="101600" indent="0">
              <a:buNone/>
            </a:pPr>
            <a:endParaRPr lang="en-US" sz="1800" dirty="0"/>
          </a:p>
          <a:p>
            <a:pPr marL="101600" indent="0">
              <a:buNone/>
            </a:pPr>
            <a:endParaRPr lang="en-US" sz="1800" dirty="0" smtClean="0"/>
          </a:p>
          <a:p>
            <a:pPr marL="101600" indent="0">
              <a:buNone/>
            </a:pPr>
            <a:r>
              <a:rPr lang="th-TH" sz="1800" dirty="0" smtClean="0"/>
              <a:t>4. สำหรับ</a:t>
            </a:r>
            <a:r>
              <a:rPr lang="th-TH" sz="1800" dirty="0"/>
              <a:t>ใคร</a:t>
            </a:r>
            <a:r>
              <a:rPr lang="th-TH" sz="1800" dirty="0" smtClean="0"/>
              <a:t>ที่</a:t>
            </a:r>
            <a:r>
              <a:rPr lang="en-US" sz="1800" dirty="0" smtClean="0"/>
              <a:t> </a:t>
            </a:r>
            <a:r>
              <a:rPr lang="en-US" sz="1800" dirty="0" err="1" smtClean="0"/>
              <a:t>usb</a:t>
            </a:r>
            <a:r>
              <a:rPr lang="en-US" sz="1800" dirty="0" smtClean="0"/>
              <a:t> </a:t>
            </a:r>
            <a:r>
              <a:rPr lang="th-TH" sz="1800" dirty="0"/>
              <a:t>ที่มีทั้งแบบ 32</a:t>
            </a:r>
            <a:r>
              <a:rPr lang="en-US" sz="1800" dirty="0"/>
              <a:t>Bit </a:t>
            </a:r>
            <a:r>
              <a:rPr lang="th-TH" sz="1800" dirty="0"/>
              <a:t>และ 64</a:t>
            </a:r>
            <a:r>
              <a:rPr lang="en-US" sz="1800" dirty="0"/>
              <a:t>Bit </a:t>
            </a:r>
            <a:r>
              <a:rPr lang="th-TH" sz="1800" dirty="0"/>
              <a:t>ก็จะแสดงหน้าให้เลือกว่าต้องการจะลงเป็นแบบ 64-</a:t>
            </a:r>
            <a:r>
              <a:rPr lang="en-US" sz="1800" dirty="0"/>
              <a:t>bit </a:t>
            </a:r>
            <a:r>
              <a:rPr lang="th-TH" sz="1800" dirty="0"/>
              <a:t>หรือ 32-</a:t>
            </a:r>
            <a:r>
              <a:rPr lang="en-US" sz="1800" dirty="0"/>
              <a:t>bit </a:t>
            </a:r>
            <a:r>
              <a:rPr lang="th-TH" sz="1800" dirty="0"/>
              <a:t>เลือกตามที่ต้องการ (แรมน้อยกว่า 4</a:t>
            </a:r>
            <a:r>
              <a:rPr lang="en-US" sz="1800" dirty="0"/>
              <a:t>Gb </a:t>
            </a:r>
            <a:r>
              <a:rPr lang="th-TH" sz="1800" dirty="0"/>
              <a:t>ใช้ 32-</a:t>
            </a:r>
            <a:r>
              <a:rPr lang="en-US" sz="1800" dirty="0"/>
              <a:t>bit </a:t>
            </a:r>
            <a:r>
              <a:rPr lang="th-TH" sz="1800" dirty="0"/>
              <a:t>และ มากกว่าหรือเท่ากับ 4</a:t>
            </a:r>
            <a:r>
              <a:rPr lang="en-US" sz="1800" dirty="0"/>
              <a:t>Gb </a:t>
            </a:r>
            <a:r>
              <a:rPr lang="th-TH" sz="1800" dirty="0"/>
              <a:t>ให้เลือก 64-</a:t>
            </a:r>
            <a:r>
              <a:rPr lang="en-US" sz="1800" dirty="0"/>
              <a:t>bit)</a:t>
            </a:r>
          </a:p>
          <a:p>
            <a:pPr marL="101600" indent="0">
              <a:buNone/>
            </a:pPr>
            <a:r>
              <a:rPr lang="th-TH" sz="1800" dirty="0" smtClean="0"/>
              <a:t>5. หลังจาก</a:t>
            </a:r>
            <a:r>
              <a:rPr lang="th-TH" sz="1800" dirty="0"/>
              <a:t>ที่เลือกการ </a:t>
            </a:r>
            <a:r>
              <a:rPr lang="en-US" sz="1800" dirty="0"/>
              <a:t>boot </a:t>
            </a:r>
            <a:r>
              <a:rPr lang="th-TH" sz="1800" dirty="0" smtClean="0"/>
              <a:t>จะสังเกตเห็น</a:t>
            </a:r>
            <a:r>
              <a:rPr lang="th-TH" sz="1800" dirty="0"/>
              <a:t>ว่าเริ่มมีการ </a:t>
            </a:r>
            <a:r>
              <a:rPr lang="en-US" sz="1800" dirty="0"/>
              <a:t>Loading </a:t>
            </a:r>
            <a:r>
              <a:rPr lang="th-TH" sz="1800" dirty="0"/>
              <a:t>และเห็น </a:t>
            </a:r>
            <a:r>
              <a:rPr lang="en-US" sz="1800" dirty="0"/>
              <a:t>Logo </a:t>
            </a:r>
            <a:r>
              <a:rPr lang="th-TH" sz="1800" dirty="0"/>
              <a:t>กันแล้วครับ</a:t>
            </a:r>
          </a:p>
          <a:p>
            <a:endParaRPr lang="en-US" dirty="0"/>
          </a:p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3" y="987574"/>
            <a:ext cx="3744416" cy="1182479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3507854"/>
            <a:ext cx="3039459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0"/>
            <a:ext cx="8229600" cy="4876006"/>
          </a:xfrm>
        </p:spPr>
        <p:txBody>
          <a:bodyPr/>
          <a:lstStyle/>
          <a:p>
            <a:pPr marL="101600" indent="0">
              <a:buNone/>
            </a:pPr>
            <a:r>
              <a:rPr lang="th-TH" sz="1800" dirty="0" smtClean="0"/>
              <a:t>6. </a:t>
            </a:r>
            <a:r>
              <a:rPr lang="th-TH" sz="1800" dirty="0"/>
              <a:t>จากนั้นเลือก </a:t>
            </a:r>
            <a:r>
              <a:rPr lang="en-US" sz="1800" b="1" dirty="0"/>
              <a:t>Time and currency format</a:t>
            </a:r>
            <a:r>
              <a:rPr lang="en-US" sz="1800" dirty="0"/>
              <a:t>: Thai  </a:t>
            </a:r>
            <a:r>
              <a:rPr lang="th-TH" sz="1800" dirty="0"/>
              <a:t>หรือ </a:t>
            </a:r>
            <a:r>
              <a:rPr lang="en-US" sz="1800" dirty="0"/>
              <a:t>English (United States) </a:t>
            </a:r>
            <a:r>
              <a:rPr lang="th-TH" sz="1800" dirty="0"/>
              <a:t>ตามค่าเริ่มต้น </a:t>
            </a:r>
            <a:r>
              <a:rPr lang="th-TH" sz="1800" dirty="0" smtClean="0"/>
              <a:t>(เราสามารถปล่อย</a:t>
            </a:r>
            <a:r>
              <a:rPr lang="th-TH" sz="1800" dirty="0"/>
              <a:t>ไว้เป็นไปตามค่าเริ่มต้น หรือเลือกตามรูปตัวอย่าง) เสร็จแล้วคลิกที่ปุ่ม </a:t>
            </a:r>
            <a:r>
              <a:rPr lang="en-US" sz="1800" b="1" dirty="0" smtClean="0"/>
              <a:t>Next</a:t>
            </a:r>
          </a:p>
          <a:p>
            <a:pPr marL="101600" indent="0">
              <a:buNone/>
            </a:pPr>
            <a:endParaRPr lang="en-US" sz="1800" b="1" dirty="0"/>
          </a:p>
          <a:p>
            <a:pPr marL="101600" indent="0">
              <a:buNone/>
            </a:pPr>
            <a:endParaRPr lang="en-US" sz="1800" b="1" dirty="0" smtClean="0"/>
          </a:p>
          <a:p>
            <a:pPr marL="101600" indent="0">
              <a:buNone/>
            </a:pPr>
            <a:endParaRPr lang="en-US" sz="1800" b="1" dirty="0"/>
          </a:p>
          <a:p>
            <a:pPr marL="101600" indent="0">
              <a:buNone/>
            </a:pPr>
            <a:endParaRPr lang="en-US" sz="1800" b="1" dirty="0" smtClean="0"/>
          </a:p>
          <a:p>
            <a:pPr marL="101600" indent="0">
              <a:buNone/>
            </a:pPr>
            <a:endParaRPr lang="en-US" sz="1800" b="1" dirty="0" smtClean="0"/>
          </a:p>
          <a:p>
            <a:pPr marL="101600" indent="0">
              <a:buNone/>
            </a:pPr>
            <a:endParaRPr lang="en-US" sz="1800" dirty="0"/>
          </a:p>
          <a:p>
            <a:pPr marL="101600" indent="0">
              <a:buNone/>
            </a:pPr>
            <a:r>
              <a:rPr lang="th-TH" dirty="0"/>
              <a:t>7. คลิกปุ่ม</a:t>
            </a:r>
            <a:r>
              <a:rPr lang="th-TH" b="1" dirty="0"/>
              <a:t> </a:t>
            </a:r>
            <a:r>
              <a:rPr lang="en-US" b="1" dirty="0"/>
              <a:t>Install now</a:t>
            </a:r>
            <a:r>
              <a:rPr lang="en-US" dirty="0"/>
              <a:t> </a:t>
            </a:r>
            <a:r>
              <a:rPr lang="th-TH" dirty="0"/>
              <a:t>ได้เลย</a:t>
            </a:r>
          </a:p>
          <a:p>
            <a:pPr marL="101600" indent="0">
              <a:buNone/>
            </a:pP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852" y="838670"/>
            <a:ext cx="2686367" cy="2021112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953" y="2955532"/>
            <a:ext cx="2508396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26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0"/>
            <a:ext cx="8229600" cy="5143500"/>
          </a:xfrm>
        </p:spPr>
        <p:txBody>
          <a:bodyPr/>
          <a:lstStyle/>
          <a:p>
            <a:pPr marL="101600" indent="0">
              <a:buNone/>
            </a:pPr>
            <a:r>
              <a:rPr lang="th-TH" dirty="0" smtClean="0"/>
              <a:t>8. ที่</a:t>
            </a:r>
            <a:r>
              <a:rPr lang="th-TH" dirty="0"/>
              <a:t>หน้านี้จะเป็นการให้ระบุ </a:t>
            </a:r>
            <a:r>
              <a:rPr lang="en-US" dirty="0"/>
              <a:t>Product key </a:t>
            </a:r>
            <a:r>
              <a:rPr lang="th-TH" b="1" dirty="0"/>
              <a:t>ทำการกรอก </a:t>
            </a:r>
            <a:r>
              <a:rPr lang="en-US" b="1" dirty="0"/>
              <a:t>Product key</a:t>
            </a:r>
            <a:r>
              <a:rPr lang="en-US" dirty="0"/>
              <a:t> </a:t>
            </a:r>
            <a:r>
              <a:rPr lang="th-TH" dirty="0" smtClean="0"/>
              <a:t>ไป </a:t>
            </a:r>
            <a:r>
              <a:rPr lang="th-TH" dirty="0"/>
              <a:t>แต่หากยังไม่ใส่หรือยังไม่มีคีย์ก็สามารถข้ามไปก่อนได้ครับ โดยคลิกที่ </a:t>
            </a:r>
            <a:r>
              <a:rPr lang="en-US" b="1" dirty="0"/>
              <a:t>I don’t have a product key </a:t>
            </a: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529" y="1419622"/>
            <a:ext cx="5050291" cy="318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2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23478"/>
            <a:ext cx="8229600" cy="5020022"/>
          </a:xfrm>
        </p:spPr>
        <p:txBody>
          <a:bodyPr/>
          <a:lstStyle/>
          <a:p>
            <a:pPr marL="101600" indent="0">
              <a:buNone/>
            </a:pPr>
            <a:r>
              <a:rPr lang="th-TH" sz="1800" dirty="0" smtClean="0"/>
              <a:t>9. </a:t>
            </a:r>
            <a:r>
              <a:rPr lang="th-TH" sz="1800" dirty="0"/>
              <a:t>ที่หน้านี้ให้ทำการเลือก </a:t>
            </a:r>
            <a:r>
              <a:rPr lang="en-US" sz="1800" dirty="0"/>
              <a:t>Windows 10 </a:t>
            </a:r>
            <a:r>
              <a:rPr lang="th-TH" sz="1800" dirty="0" err="1"/>
              <a:t>เวอร์ชั่น</a:t>
            </a:r>
            <a:r>
              <a:rPr lang="th-TH" sz="1800" dirty="0"/>
              <a:t>ตามที่ต้องการใช้งาน เสร็จแล้วคลิกที่ปุ่ม </a:t>
            </a:r>
            <a:r>
              <a:rPr lang="en-US" sz="1800" b="1" dirty="0" smtClean="0"/>
              <a:t>Next</a:t>
            </a:r>
            <a:endParaRPr lang="th-TH" sz="1800" dirty="0"/>
          </a:p>
          <a:p>
            <a:pPr marL="101600" indent="0">
              <a:buNone/>
            </a:pP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131590"/>
            <a:ext cx="4691928" cy="324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07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title"/>
          </p:nvPr>
        </p:nvSpPr>
        <p:spPr>
          <a:xfrm>
            <a:off x="-6025" y="1203598"/>
            <a:ext cx="9150025" cy="5236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th-TH" dirty="0"/>
              <a:t>สิ่งที่ต้องเตรียมก่อนลง </a:t>
            </a:r>
            <a:r>
              <a:rPr lang="en-US" dirty="0"/>
              <a:t>Windows 10</a:t>
            </a:r>
            <a:br>
              <a:rPr lang="en-US" dirty="0"/>
            </a:br>
            <a:endParaRPr dirty="0"/>
          </a:p>
        </p:txBody>
      </p:sp>
      <p:sp>
        <p:nvSpPr>
          <p:cNvPr id="62" name="Google Shape;62;p12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2"/>
          <p:cNvSpPr/>
          <p:nvPr/>
        </p:nvSpPr>
        <p:spPr>
          <a:xfrm>
            <a:off x="4345990" y="520319"/>
            <a:ext cx="380233" cy="327060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2"/>
          <p:cNvSpPr txBox="1"/>
          <p:nvPr/>
        </p:nvSpPr>
        <p:spPr>
          <a:xfrm>
            <a:off x="835275" y="1851670"/>
            <a:ext cx="342960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th-TH" sz="1600" dirty="0" smtClean="0">
                <a:solidFill>
                  <a:schemeClr val="bg1"/>
                </a:solidFill>
              </a:rPr>
              <a:t>-โหลด</a:t>
            </a:r>
            <a:r>
              <a:rPr lang="th-TH" sz="1600" dirty="0">
                <a:solidFill>
                  <a:schemeClr val="bg1"/>
                </a:solidFill>
              </a:rPr>
              <a:t>ตรงจาก </a:t>
            </a:r>
            <a:r>
              <a:rPr lang="en-US" sz="1600" dirty="0">
                <a:solidFill>
                  <a:schemeClr val="bg1"/>
                </a:solidFill>
              </a:rPr>
              <a:t>Microsoft </a:t>
            </a:r>
            <a:r>
              <a:rPr lang="th-TH" sz="1600" dirty="0">
                <a:solidFill>
                  <a:schemeClr val="bg1"/>
                </a:solidFill>
              </a:rPr>
              <a:t>ซึ่ง</a:t>
            </a:r>
            <a:r>
              <a:rPr lang="th-TH" sz="1600" dirty="0" err="1">
                <a:solidFill>
                  <a:schemeClr val="bg1"/>
                </a:solidFill>
              </a:rPr>
              <a:t>เวอร์ชั่น</a:t>
            </a:r>
            <a:r>
              <a:rPr lang="th-TH" sz="1600" dirty="0">
                <a:solidFill>
                  <a:schemeClr val="bg1"/>
                </a:solidFill>
              </a:rPr>
              <a:t>ที่ให้ดาวน์โหลดก็จะมี </a:t>
            </a:r>
            <a:r>
              <a:rPr lang="en-US" sz="1600" dirty="0">
                <a:solidFill>
                  <a:schemeClr val="bg1"/>
                </a:solidFill>
              </a:rPr>
              <a:t>Windows 10 Pro, </a:t>
            </a:r>
            <a:r>
              <a:rPr lang="en-US" sz="1600" u="sng" dirty="0">
                <a:solidFill>
                  <a:schemeClr val="bg1"/>
                </a:solidFill>
              </a:rPr>
              <a:t>Windows 10 Home </a:t>
            </a:r>
            <a:r>
              <a:rPr lang="th-TH" sz="1600" dirty="0">
                <a:solidFill>
                  <a:schemeClr val="bg1"/>
                </a:solidFill>
              </a:rPr>
              <a:t>เลือกโหลดได้ตามที่ต้องการ</a:t>
            </a:r>
            <a:r>
              <a:rPr lang="en" sz="1600" dirty="0" smtClean="0">
                <a:solidFill>
                  <a:schemeClr val="bg1"/>
                </a:solidFill>
                <a:latin typeface="Sniglet"/>
                <a:ea typeface="Sniglet"/>
                <a:cs typeface="Sniglet"/>
                <a:sym typeface="Sniglet"/>
              </a:rPr>
              <a:t>.</a:t>
            </a:r>
            <a:endParaRPr sz="1600" dirty="0" smtClean="0">
              <a:solidFill>
                <a:schemeClr val="bg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5" name="Google Shape;65;p12"/>
          <p:cNvSpPr txBox="1"/>
          <p:nvPr/>
        </p:nvSpPr>
        <p:spPr>
          <a:xfrm>
            <a:off x="4536097" y="1836547"/>
            <a:ext cx="3772585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th-TH" sz="1200" b="1" dirty="0" smtClean="0">
                <a:solidFill>
                  <a:schemeClr val="bg1"/>
                </a:solidFill>
              </a:rPr>
              <a:t>-</a:t>
            </a:r>
            <a:r>
              <a:rPr lang="th-TH" sz="1600" b="1" dirty="0" smtClean="0">
                <a:solidFill>
                  <a:schemeClr val="bg1"/>
                </a:solidFill>
              </a:rPr>
              <a:t>รายการ</a:t>
            </a:r>
            <a:r>
              <a:rPr lang="th-TH" sz="1600" b="1" dirty="0">
                <a:solidFill>
                  <a:schemeClr val="bg1"/>
                </a:solidFill>
              </a:rPr>
              <a:t>สิ่งที่ต้อง</a:t>
            </a:r>
            <a:r>
              <a:rPr lang="th-TH" sz="1600" b="1" dirty="0" smtClean="0">
                <a:solidFill>
                  <a:schemeClr val="bg1"/>
                </a:solidFill>
              </a:rPr>
              <a:t>เตรียมพร้อม</a:t>
            </a:r>
          </a:p>
          <a:p>
            <a:pPr lvl="0">
              <a:spcBef>
                <a:spcPts val="600"/>
              </a:spcBef>
            </a:pPr>
            <a:r>
              <a:rPr lang="th-TH" sz="1600" b="1" dirty="0">
                <a:solidFill>
                  <a:schemeClr val="bg1"/>
                </a:solidFill>
              </a:rPr>
              <a:t>ไฟล์ .</a:t>
            </a:r>
            <a:r>
              <a:rPr lang="en-US" sz="1600" b="1" dirty="0" err="1">
                <a:solidFill>
                  <a:schemeClr val="bg1"/>
                </a:solidFill>
              </a:rPr>
              <a:t>iso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th-TH" sz="1600" b="1" dirty="0" smtClean="0">
                <a:solidFill>
                  <a:schemeClr val="bg1"/>
                </a:solidFill>
              </a:rPr>
              <a:t>ของ </a:t>
            </a:r>
            <a:r>
              <a:rPr lang="en-US" sz="1600" b="1" dirty="0" smtClean="0">
                <a:solidFill>
                  <a:schemeClr val="bg1"/>
                </a:solidFill>
              </a:rPr>
              <a:t>Windows</a:t>
            </a:r>
            <a:r>
              <a:rPr lang="th-TH" sz="1600" b="1" dirty="0" smtClean="0">
                <a:solidFill>
                  <a:schemeClr val="bg1"/>
                </a:solidFill>
              </a:rPr>
              <a:t>10 </a:t>
            </a:r>
          </a:p>
          <a:p>
            <a:pPr lvl="0">
              <a:spcBef>
                <a:spcPts val="600"/>
              </a:spcBef>
            </a:pPr>
            <a:r>
              <a:rPr lang="th-TH" sz="1600" b="1" dirty="0">
                <a:solidFill>
                  <a:schemeClr val="bg1"/>
                </a:solidFill>
              </a:rPr>
              <a:t>ปุ่มคีย์บอร์ดสำหรับกดเข้า </a:t>
            </a:r>
            <a:r>
              <a:rPr lang="en-US" sz="1600" b="1" dirty="0">
                <a:solidFill>
                  <a:schemeClr val="bg1"/>
                </a:solidFill>
              </a:rPr>
              <a:t>Boot </a:t>
            </a:r>
            <a:r>
              <a:rPr lang="en-US" sz="1600" b="1" dirty="0" smtClean="0">
                <a:solidFill>
                  <a:schemeClr val="bg1"/>
                </a:solidFill>
              </a:rPr>
              <a:t>Menu </a:t>
            </a:r>
            <a:r>
              <a:rPr lang="th-TH" sz="1600" dirty="0">
                <a:solidFill>
                  <a:schemeClr val="bg1"/>
                </a:solidFill>
              </a:rPr>
              <a:t>หรือ </a:t>
            </a:r>
            <a:r>
              <a:rPr lang="en-US" sz="1600" dirty="0">
                <a:solidFill>
                  <a:schemeClr val="bg1"/>
                </a:solidFill>
              </a:rPr>
              <a:t>Boot Option</a:t>
            </a:r>
            <a:r>
              <a:rPr lang="en-US" sz="1600" b="1" dirty="0" smtClean="0">
                <a:solidFill>
                  <a:schemeClr val="bg1"/>
                </a:solidFill>
              </a:rPr>
              <a:t> (</a:t>
            </a:r>
            <a:r>
              <a:rPr lang="en-US" sz="1600" dirty="0" smtClean="0">
                <a:solidFill>
                  <a:schemeClr val="bg1"/>
                </a:solidFill>
              </a:rPr>
              <a:t>ASUS </a:t>
            </a:r>
            <a:r>
              <a:rPr lang="en-US" sz="1600" dirty="0" smtClean="0">
                <a:solidFill>
                  <a:schemeClr val="bg1"/>
                </a:solidFill>
              </a:rPr>
              <a:t>F12</a:t>
            </a:r>
            <a:r>
              <a:rPr lang="en-US" sz="1600" b="1" dirty="0" smtClean="0">
                <a:solidFill>
                  <a:schemeClr val="bg1"/>
                </a:solidFill>
              </a:rPr>
              <a:t>)</a:t>
            </a:r>
            <a:endParaRPr sz="1600" dirty="0">
              <a:solidFill>
                <a:schemeClr val="bg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6" name="Google Shape;66;p12"/>
          <p:cNvSpPr txBox="1"/>
          <p:nvPr/>
        </p:nvSpPr>
        <p:spPr>
          <a:xfrm>
            <a:off x="835275" y="3829725"/>
            <a:ext cx="74733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 dirty="0">
              <a:solidFill>
                <a:srgbClr val="C9DAF8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C9DAF8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23478"/>
            <a:ext cx="8229600" cy="4752528"/>
          </a:xfrm>
        </p:spPr>
        <p:txBody>
          <a:bodyPr/>
          <a:lstStyle/>
          <a:p>
            <a:pPr marL="101600" indent="0">
              <a:buNone/>
            </a:pPr>
            <a:r>
              <a:rPr lang="th-TH" sz="1800" dirty="0" smtClean="0"/>
              <a:t>10. </a:t>
            </a:r>
            <a:r>
              <a:rPr lang="th-TH" sz="1800" dirty="0"/>
              <a:t>เลือก</a:t>
            </a:r>
            <a:r>
              <a:rPr lang="th-TH" sz="1800" dirty="0" err="1"/>
              <a:t>ติ๊กถูก</a:t>
            </a:r>
            <a:r>
              <a:rPr lang="th-TH" sz="1800" dirty="0"/>
              <a:t>ที่ช่อง (</a:t>
            </a:r>
            <a:r>
              <a:rPr lang="th-TH" sz="1800" b="1" dirty="0"/>
              <a:t>/</a:t>
            </a:r>
            <a:r>
              <a:rPr lang="th-TH" sz="1800" dirty="0"/>
              <a:t>) </a:t>
            </a:r>
            <a:r>
              <a:rPr lang="en-US" sz="1800" b="1" dirty="0"/>
              <a:t>I accept the license term</a:t>
            </a:r>
            <a:r>
              <a:rPr lang="en-US" sz="1800" dirty="0"/>
              <a:t> </a:t>
            </a:r>
            <a:r>
              <a:rPr lang="th-TH" sz="1800" dirty="0"/>
              <a:t>แล้วกด</a:t>
            </a:r>
            <a:r>
              <a:rPr lang="th-TH" sz="1800" b="1" dirty="0"/>
              <a:t> </a:t>
            </a:r>
            <a:r>
              <a:rPr lang="en-US" sz="1800" b="1" dirty="0"/>
              <a:t>Next</a:t>
            </a:r>
            <a:endParaRPr lang="en-US" sz="1800" dirty="0"/>
          </a:p>
          <a:p>
            <a:pPr marL="101600" indent="0">
              <a:buNone/>
            </a:pP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915566"/>
            <a:ext cx="4886506" cy="336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70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95486"/>
            <a:ext cx="8229600" cy="4680520"/>
          </a:xfrm>
        </p:spPr>
        <p:txBody>
          <a:bodyPr/>
          <a:lstStyle/>
          <a:p>
            <a:pPr marL="101600" indent="0">
              <a:buNone/>
            </a:pPr>
            <a:r>
              <a:rPr lang="en-US" sz="1800" dirty="0" smtClean="0"/>
              <a:t>11. </a:t>
            </a:r>
            <a:r>
              <a:rPr lang="th-TH" sz="1800" dirty="0"/>
              <a:t>ถึงขั้นตอนนี้ให้คลิกเลือก </a:t>
            </a:r>
            <a:r>
              <a:rPr lang="en-US" sz="1800" b="1" dirty="0"/>
              <a:t>Custom : Install Windows only (advance)</a:t>
            </a:r>
            <a:endParaRPr lang="en-US" sz="1800" dirty="0"/>
          </a:p>
          <a:p>
            <a:pPr marL="101600" indent="0">
              <a:buNone/>
            </a:pP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042539"/>
            <a:ext cx="4738049" cy="314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60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95486"/>
            <a:ext cx="8229600" cy="4752528"/>
          </a:xfrm>
        </p:spPr>
        <p:txBody>
          <a:bodyPr/>
          <a:lstStyle/>
          <a:p>
            <a:pPr marL="101600" indent="0">
              <a:buNone/>
            </a:pPr>
            <a:r>
              <a:rPr lang="en-US" sz="1800" dirty="0" smtClean="0"/>
              <a:t>12. </a:t>
            </a:r>
            <a:r>
              <a:rPr lang="th-TH" sz="1800" dirty="0"/>
              <a:t>เลือก</a:t>
            </a:r>
            <a:r>
              <a:rPr lang="th-TH" sz="1800" dirty="0" err="1"/>
              <a:t>ไดร์</a:t>
            </a:r>
            <a:r>
              <a:rPr lang="th-TH" sz="1800" dirty="0"/>
              <a:t>ที่ต้องการติดตั้ง ตามหัวข้อด้านล่างนี้</a:t>
            </a:r>
          </a:p>
          <a:p>
            <a:pPr marL="101600" indent="0">
              <a:buNone/>
            </a:pPr>
            <a:r>
              <a:rPr lang="th-TH" sz="1800" dirty="0"/>
              <a:t>– </a:t>
            </a:r>
            <a:r>
              <a:rPr lang="th-TH" sz="1800" b="1" u="sng" dirty="0"/>
              <a:t>หากเป็น </a:t>
            </a:r>
            <a:r>
              <a:rPr lang="en-US" sz="1800" b="1" u="sng" dirty="0" smtClean="0"/>
              <a:t>HDD </a:t>
            </a:r>
            <a:r>
              <a:rPr lang="th-TH" sz="1800" b="1" u="sng" dirty="0"/>
              <a:t>ที่ยังไม่เคย “ติดตั้ง </a:t>
            </a:r>
            <a:r>
              <a:rPr lang="en-US" sz="1800" b="1" u="sng" dirty="0" smtClean="0"/>
              <a:t>windows”</a:t>
            </a:r>
            <a:r>
              <a:rPr lang="en-US" sz="1800" dirty="0"/>
              <a:t> </a:t>
            </a:r>
            <a:r>
              <a:rPr lang="th-TH" sz="1800" dirty="0"/>
              <a:t>หรือเป็นคอมพิวเตอร์เครื่องใหม่ ให้คลิก </a:t>
            </a:r>
            <a:r>
              <a:rPr lang="en-US" sz="1800" b="1" dirty="0"/>
              <a:t>New</a:t>
            </a:r>
            <a:r>
              <a:rPr lang="en-US" sz="1800" dirty="0"/>
              <a:t> </a:t>
            </a:r>
            <a:r>
              <a:rPr lang="th-TH" sz="1800" dirty="0"/>
              <a:t>เพื่อแบ่ง </a:t>
            </a:r>
            <a:r>
              <a:rPr lang="en-US" sz="1800" dirty="0"/>
              <a:t>Partition </a:t>
            </a:r>
            <a:r>
              <a:rPr lang="th-TH" sz="1800" dirty="0"/>
              <a:t>ใส่ขนาดที่ต้องการ (หน่วยเป็น </a:t>
            </a:r>
            <a:r>
              <a:rPr lang="en-US" sz="1800" dirty="0"/>
              <a:t>MB </a:t>
            </a:r>
            <a:r>
              <a:rPr lang="th-TH" sz="1800" dirty="0"/>
              <a:t>โดย 1024 </a:t>
            </a:r>
            <a:r>
              <a:rPr lang="en-US" sz="1800" dirty="0"/>
              <a:t>Mb = 1 Gb) </a:t>
            </a:r>
            <a:r>
              <a:rPr lang="th-TH" sz="1800" dirty="0"/>
              <a:t>แล้วคลิก </a:t>
            </a:r>
            <a:r>
              <a:rPr lang="en-US" sz="1800" b="1" dirty="0"/>
              <a:t>Apply</a:t>
            </a:r>
            <a:r>
              <a:rPr lang="en-US" sz="1800" dirty="0"/>
              <a:t> </a:t>
            </a:r>
            <a:r>
              <a:rPr lang="th-TH" sz="1800" dirty="0"/>
              <a:t>แล้วคลิก</a:t>
            </a:r>
            <a:r>
              <a:rPr lang="th-TH" sz="1800" b="1" dirty="0"/>
              <a:t> </a:t>
            </a:r>
            <a:r>
              <a:rPr lang="en-US" sz="1800" b="1" dirty="0"/>
              <a:t>Next</a:t>
            </a:r>
            <a:endParaRPr lang="en-US" sz="1800" dirty="0"/>
          </a:p>
          <a:p>
            <a:pPr marL="101600" indent="0">
              <a:buNone/>
            </a:pP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707654"/>
            <a:ext cx="3856155" cy="256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3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0"/>
            <a:ext cx="8229600" cy="4948014"/>
          </a:xfrm>
        </p:spPr>
        <p:txBody>
          <a:bodyPr/>
          <a:lstStyle/>
          <a:p>
            <a:pPr marL="101600" indent="0">
              <a:buNone/>
            </a:pPr>
            <a:r>
              <a:rPr lang="th-TH" sz="1800" b="1" u="sng" dirty="0"/>
              <a:t>รูปตัวอย่าง</a:t>
            </a:r>
            <a:r>
              <a:rPr lang="th-TH" sz="1800" dirty="0"/>
              <a:t> สำหรับคนที่เป็นเครื่องใช้งาน </a:t>
            </a:r>
            <a:r>
              <a:rPr lang="th-TH" sz="1800" b="1" dirty="0"/>
              <a:t>แบบ </a:t>
            </a:r>
            <a:r>
              <a:rPr lang="en-US" sz="1800" b="1" dirty="0"/>
              <a:t>UEFI</a:t>
            </a:r>
            <a:r>
              <a:rPr lang="en-US" sz="1800" dirty="0"/>
              <a:t> </a:t>
            </a:r>
            <a:r>
              <a:rPr lang="th-TH" sz="1800" dirty="0"/>
              <a:t>แบ่งแล้วจะได้ตามรูปตัวอย่างนี้ (</a:t>
            </a:r>
            <a:r>
              <a:rPr lang="en-US" sz="1800" dirty="0"/>
              <a:t>Partition 4 </a:t>
            </a:r>
            <a:r>
              <a:rPr lang="th-TH" sz="1800" dirty="0"/>
              <a:t>คือ </a:t>
            </a:r>
            <a:r>
              <a:rPr lang="th-TH" sz="1800" dirty="0" err="1"/>
              <a:t>ไดร์</a:t>
            </a:r>
            <a:r>
              <a:rPr lang="th-TH" sz="1800" dirty="0"/>
              <a:t> </a:t>
            </a:r>
            <a:r>
              <a:rPr lang="en-US" sz="1800" dirty="0"/>
              <a:t>C</a:t>
            </a:r>
            <a:r>
              <a:rPr lang="en-US" sz="1800" dirty="0" smtClean="0"/>
              <a:t>)</a:t>
            </a:r>
          </a:p>
          <a:p>
            <a:pPr marL="101600" indent="0">
              <a:buNone/>
            </a:pPr>
            <a:endParaRPr lang="en-US" sz="1800" dirty="0"/>
          </a:p>
          <a:p>
            <a:pPr marL="101600" indent="0">
              <a:buNone/>
            </a:pPr>
            <a:endParaRPr lang="en-US" sz="1800" dirty="0" smtClean="0"/>
          </a:p>
          <a:p>
            <a:pPr marL="101600" indent="0">
              <a:buNone/>
            </a:pPr>
            <a:endParaRPr lang="en-US" sz="1800" dirty="0"/>
          </a:p>
          <a:p>
            <a:pPr marL="101600" indent="0">
              <a:buNone/>
            </a:pPr>
            <a:endParaRPr lang="en-US" dirty="0" smtClean="0"/>
          </a:p>
          <a:p>
            <a:pPr marL="101600" indent="0">
              <a:buNone/>
            </a:pPr>
            <a:endParaRPr lang="en-US" dirty="0" smtClean="0"/>
          </a:p>
          <a:p>
            <a:pPr marL="101600" indent="0">
              <a:buNone/>
            </a:pPr>
            <a:r>
              <a:rPr lang="th-TH" sz="1800" b="1" dirty="0"/>
              <a:t>– </a:t>
            </a:r>
            <a:r>
              <a:rPr lang="th-TH" sz="1800" b="1" u="sng" dirty="0"/>
              <a:t>ในกรณีที่เครื่องคอมพิวเตอร์เคยติดตั้ง </a:t>
            </a:r>
            <a:r>
              <a:rPr lang="en-US" sz="1800" b="1" u="sng" dirty="0"/>
              <a:t>windows </a:t>
            </a:r>
            <a:r>
              <a:rPr lang="th-TH" sz="1800" b="1" u="sng" dirty="0"/>
              <a:t>มาก่อนแล้ว</a:t>
            </a:r>
            <a:r>
              <a:rPr lang="th-TH" sz="1800" dirty="0"/>
              <a:t> ก็ให้ทำการเลือก </a:t>
            </a:r>
            <a:r>
              <a:rPr lang="en-US" sz="1800" dirty="0"/>
              <a:t>HDD </a:t>
            </a:r>
            <a:r>
              <a:rPr lang="th-TH" sz="1800" dirty="0"/>
              <a:t>ที่เป็น</a:t>
            </a:r>
            <a:r>
              <a:rPr lang="th-TH" sz="1800" b="1" dirty="0" err="1"/>
              <a:t>ไดร์</a:t>
            </a:r>
            <a:r>
              <a:rPr lang="th-TH" sz="1800" b="1" dirty="0"/>
              <a:t> </a:t>
            </a:r>
            <a:r>
              <a:rPr lang="en-US" sz="1800" b="1" dirty="0"/>
              <a:t>C</a:t>
            </a:r>
            <a:r>
              <a:rPr lang="en-US" sz="1800" dirty="0"/>
              <a:t> </a:t>
            </a:r>
            <a:r>
              <a:rPr lang="th-TH" sz="1800" dirty="0"/>
              <a:t>แล้วทำการคลิก </a:t>
            </a:r>
            <a:r>
              <a:rPr lang="en-US" sz="1800" b="1" dirty="0"/>
              <a:t>Format </a:t>
            </a:r>
            <a:r>
              <a:rPr lang="th-TH" sz="1800" dirty="0"/>
              <a:t>แล้วคลิกที่ปุ่ม</a:t>
            </a:r>
            <a:r>
              <a:rPr lang="th-TH" sz="1800" b="1" dirty="0"/>
              <a:t> </a:t>
            </a:r>
            <a:r>
              <a:rPr lang="en-US" sz="1800" b="1" dirty="0"/>
              <a:t>Next</a:t>
            </a:r>
            <a:endParaRPr lang="en-US" sz="1800" dirty="0"/>
          </a:p>
          <a:p>
            <a:pPr marL="101600" indent="0">
              <a:buNone/>
            </a:pPr>
            <a:endParaRPr lang="th-TH" sz="1800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484" y="483518"/>
            <a:ext cx="3168352" cy="2053092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984" y="3147814"/>
            <a:ext cx="2931351" cy="183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4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23478"/>
            <a:ext cx="8229600" cy="4968552"/>
          </a:xfrm>
        </p:spPr>
        <p:txBody>
          <a:bodyPr/>
          <a:lstStyle/>
          <a:p>
            <a:pPr marL="101600" indent="0">
              <a:buNone/>
            </a:pPr>
            <a:r>
              <a:rPr lang="en-US" sz="1800" dirty="0" smtClean="0"/>
              <a:t>13. </a:t>
            </a:r>
            <a:r>
              <a:rPr lang="th-TH" sz="1800" dirty="0"/>
              <a:t>เมื่อมาถึงขั้นตอนนี้ก็จะเป็นหน้าแสดงผลของการติดตั้ง หลักจากติดตั้งเสร็จเรียบร้อย </a:t>
            </a:r>
            <a:r>
              <a:rPr lang="en-US" sz="1800" dirty="0"/>
              <a:t>Windows </a:t>
            </a:r>
            <a:r>
              <a:rPr lang="th-TH" sz="1800" dirty="0"/>
              <a:t>จะ </a:t>
            </a:r>
            <a:r>
              <a:rPr lang="en-US" sz="1800" dirty="0"/>
              <a:t>Restart </a:t>
            </a:r>
            <a:r>
              <a:rPr lang="th-TH" sz="1800" dirty="0" smtClean="0"/>
              <a:t>คอมพิวเตอร์</a:t>
            </a:r>
            <a:endParaRPr lang="th-TH" sz="1800" dirty="0"/>
          </a:p>
          <a:p>
            <a:pPr marL="101600" indent="0">
              <a:buNone/>
            </a:pPr>
            <a:endParaRPr lang="th-TH" sz="1800" dirty="0" smtClean="0"/>
          </a:p>
          <a:p>
            <a:pPr marL="101600" indent="0">
              <a:buNone/>
            </a:pPr>
            <a:endParaRPr lang="th-TH" sz="1800" dirty="0"/>
          </a:p>
          <a:p>
            <a:pPr marL="101600" indent="0">
              <a:buNone/>
            </a:pPr>
            <a:endParaRPr lang="th-TH" sz="1800" dirty="0" smtClean="0"/>
          </a:p>
          <a:p>
            <a:pPr marL="101600" indent="0">
              <a:buNone/>
            </a:pPr>
            <a:endParaRPr lang="th-TH" sz="1800" dirty="0"/>
          </a:p>
          <a:p>
            <a:pPr marL="101600" indent="0">
              <a:buNone/>
            </a:pPr>
            <a:endParaRPr lang="th-TH" sz="1800" dirty="0" smtClean="0"/>
          </a:p>
          <a:p>
            <a:pPr marL="101600" indent="0">
              <a:buNone/>
            </a:pPr>
            <a:endParaRPr lang="th-TH" sz="1800" dirty="0">
              <a:hlinkClick r:id="rId2"/>
            </a:endParaRPr>
          </a:p>
          <a:p>
            <a:pPr marL="101600" indent="0">
              <a:buNone/>
            </a:pPr>
            <a:endParaRPr lang="th-TH" sz="1800" dirty="0" smtClean="0">
              <a:hlinkClick r:id="rId2"/>
            </a:endParaRPr>
          </a:p>
          <a:p>
            <a:pPr marL="101600" indent="0">
              <a:buNone/>
            </a:pPr>
            <a:endParaRPr lang="th-TH" sz="1800" dirty="0">
              <a:hlinkClick r:id="rId2"/>
            </a:endParaRPr>
          </a:p>
          <a:p>
            <a:pPr marL="101600" indent="0">
              <a:buNone/>
            </a:pPr>
            <a:endParaRPr lang="th-TH" sz="1800" dirty="0" smtClean="0">
              <a:hlinkClick r:id="rId2"/>
            </a:endParaRPr>
          </a:p>
          <a:p>
            <a:pPr marL="101600" indent="0">
              <a:buNone/>
            </a:pPr>
            <a:endParaRPr lang="th-TH" sz="1800" dirty="0">
              <a:hlinkClick r:id="rId2"/>
            </a:endParaRPr>
          </a:p>
          <a:p>
            <a:pPr marL="101600" indent="0">
              <a:buNone/>
            </a:pPr>
            <a:endParaRPr lang="th-TH" sz="1800" dirty="0" smtClean="0">
              <a:hlinkClick r:id="rId2"/>
            </a:endParaRPr>
          </a:p>
          <a:p>
            <a:pPr marL="101600" indent="0">
              <a:buNone/>
            </a:pPr>
            <a:r>
              <a:rPr lang="th-TH" dirty="0">
                <a:hlinkClick r:id="rId2"/>
              </a:rPr>
              <a:t/>
            </a:r>
            <a:br>
              <a:rPr lang="th-TH" dirty="0">
                <a:hlinkClick r:id="rId2"/>
              </a:rPr>
            </a:b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203598"/>
            <a:ext cx="4371605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88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23478"/>
            <a:ext cx="8229600" cy="4824536"/>
          </a:xfrm>
        </p:spPr>
        <p:txBody>
          <a:bodyPr/>
          <a:lstStyle/>
          <a:p>
            <a:pPr marL="101600" indent="0">
              <a:buNone/>
            </a:pPr>
            <a:r>
              <a:rPr lang="th-TH" sz="1800" dirty="0"/>
              <a:t>14. ให้รอจนเครื่องติดตั้งเสร็จแล้วจะแสดงหน้าเริ่มเข้าสู้การตั้งค่า </a:t>
            </a:r>
            <a:r>
              <a:rPr lang="en-US" sz="1800" dirty="0"/>
              <a:t>Windows </a:t>
            </a:r>
            <a:r>
              <a:rPr lang="th-TH" sz="1800" dirty="0"/>
              <a:t>โดยจะเข้าหน้า </a:t>
            </a:r>
            <a:r>
              <a:rPr lang="en-US" sz="1800" dirty="0"/>
              <a:t>Welcome </a:t>
            </a:r>
            <a:r>
              <a:rPr lang="th-TH" sz="1800" dirty="0"/>
              <a:t>จะมีเสียงพูดของระบบ เราสามารถปิดเสียงได้ที่ ไอคอนลำโพงด้านล่าง ให้รอสักครู่</a:t>
            </a:r>
          </a:p>
          <a:p>
            <a:pPr marL="101600" indent="0">
              <a:buNone/>
            </a:pP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419622"/>
            <a:ext cx="3673482" cy="272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0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23478"/>
            <a:ext cx="8229600" cy="4824536"/>
          </a:xfrm>
        </p:spPr>
        <p:txBody>
          <a:bodyPr/>
          <a:lstStyle/>
          <a:p>
            <a:pPr marL="101600" indent="0">
              <a:buNone/>
            </a:pPr>
            <a:r>
              <a:rPr lang="th-TH" sz="1800" dirty="0" smtClean="0"/>
              <a:t>15. ที่</a:t>
            </a:r>
            <a:r>
              <a:rPr lang="th-TH" sz="1800" dirty="0"/>
              <a:t>หน้านี้ให้เลือกภูมิภาคโดยเลือก </a:t>
            </a:r>
            <a:r>
              <a:rPr lang="en-US" sz="1800" b="1" dirty="0"/>
              <a:t>Thailand</a:t>
            </a:r>
            <a:r>
              <a:rPr lang="en-US" sz="1800" dirty="0"/>
              <a:t> </a:t>
            </a:r>
            <a:r>
              <a:rPr lang="th-TH" sz="1800" dirty="0"/>
              <a:t>จากนั้นคลิกที่ปุ่ม</a:t>
            </a:r>
            <a:r>
              <a:rPr lang="th-TH" sz="1800" b="1" dirty="0"/>
              <a:t> </a:t>
            </a:r>
            <a:r>
              <a:rPr lang="en-US" sz="1800" b="1" dirty="0"/>
              <a:t>Yes</a:t>
            </a:r>
            <a:endParaRPr lang="en-US" sz="1800" dirty="0"/>
          </a:p>
          <a:p>
            <a:pPr marL="101600" indent="0">
              <a:buNone/>
            </a:pP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203598"/>
            <a:ext cx="3650268" cy="275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50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23478"/>
            <a:ext cx="8229600" cy="4752528"/>
          </a:xfrm>
        </p:spPr>
        <p:txBody>
          <a:bodyPr/>
          <a:lstStyle/>
          <a:p>
            <a:pPr marL="101600" indent="0">
              <a:buNone/>
            </a:pPr>
            <a:r>
              <a:rPr lang="th-TH" sz="1800" dirty="0" smtClean="0"/>
              <a:t>16. เป็น</a:t>
            </a:r>
            <a:r>
              <a:rPr lang="th-TH" sz="1800" dirty="0"/>
              <a:t>การตั้งค่า </a:t>
            </a:r>
            <a:r>
              <a:rPr lang="en-US" sz="1800" dirty="0"/>
              <a:t>Keyboard </a:t>
            </a:r>
            <a:r>
              <a:rPr lang="th-TH" sz="1800" dirty="0"/>
              <a:t>ให้ทำการ</a:t>
            </a:r>
            <a:r>
              <a:rPr lang="th-TH" sz="1800" b="1" dirty="0"/>
              <a:t>เลือก </a:t>
            </a:r>
            <a:r>
              <a:rPr lang="en-US" sz="1800" b="1" dirty="0"/>
              <a:t>US</a:t>
            </a:r>
            <a:r>
              <a:rPr lang="en-US" sz="1800" dirty="0"/>
              <a:t> </a:t>
            </a:r>
            <a:r>
              <a:rPr lang="th-TH" sz="1800" dirty="0"/>
              <a:t>แล้วคลิกปุ่ม</a:t>
            </a:r>
            <a:r>
              <a:rPr lang="th-TH" sz="1800" b="1" dirty="0"/>
              <a:t> </a:t>
            </a:r>
            <a:r>
              <a:rPr lang="en-US" sz="1800" b="1" dirty="0"/>
              <a:t>Yes</a:t>
            </a:r>
            <a:endParaRPr lang="en-US" sz="1800" dirty="0"/>
          </a:p>
          <a:p>
            <a:pPr marL="101600" indent="0">
              <a:buNone/>
            </a:pP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915566"/>
            <a:ext cx="4391638" cy="34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7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95486"/>
            <a:ext cx="8229600" cy="4680520"/>
          </a:xfrm>
        </p:spPr>
        <p:txBody>
          <a:bodyPr/>
          <a:lstStyle/>
          <a:p>
            <a:pPr marL="101600" indent="0">
              <a:buNone/>
            </a:pPr>
            <a:r>
              <a:rPr lang="en-US" sz="1800" dirty="0" smtClean="0"/>
              <a:t>17. </a:t>
            </a:r>
            <a:r>
              <a:rPr lang="th-TH" sz="1800" dirty="0"/>
              <a:t>หน้านี้ให้กดข้ามไปก่อนโดยคลิก</a:t>
            </a:r>
            <a:r>
              <a:rPr lang="th-TH" sz="1800" b="1" dirty="0"/>
              <a:t> </a:t>
            </a:r>
            <a:r>
              <a:rPr lang="en-US" sz="1800" b="1" dirty="0"/>
              <a:t>Skip</a:t>
            </a:r>
            <a:endParaRPr lang="en-US" sz="1800" dirty="0"/>
          </a:p>
          <a:p>
            <a:pPr marL="101600" indent="0">
              <a:buNone/>
            </a:pP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915566"/>
            <a:ext cx="4391638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91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267494"/>
            <a:ext cx="8229600" cy="4608512"/>
          </a:xfrm>
        </p:spPr>
        <p:txBody>
          <a:bodyPr/>
          <a:lstStyle/>
          <a:p>
            <a:pPr marL="101600" indent="0">
              <a:buNone/>
            </a:pPr>
            <a:r>
              <a:rPr lang="en-US" sz="1800" dirty="0" smtClean="0"/>
              <a:t>18. </a:t>
            </a:r>
            <a:r>
              <a:rPr lang="th-TH" sz="1800" dirty="0"/>
              <a:t>ที่ขั้นตอนนี้หากที่บ้านหรือที่ทำงานเดินสายแลน และเชื่อมต่ออินเตอร์ผ่านสายแลนไว้จะขึ้นตามรูปตัวอย่าง แต่หากไม่ได้ต่อสายแลนเครื่องจะให้เชื่อมต่อ </a:t>
            </a:r>
            <a:r>
              <a:rPr lang="en-US" sz="1800" dirty="0" err="1"/>
              <a:t>WiFi</a:t>
            </a:r>
            <a:r>
              <a:rPr lang="en-US" sz="1800" dirty="0"/>
              <a:t> </a:t>
            </a:r>
            <a:r>
              <a:rPr lang="th-TH" sz="1800" dirty="0"/>
              <a:t>ให้ทำการเชื่อมต่อไวไฟให้</a:t>
            </a:r>
            <a:r>
              <a:rPr lang="th-TH" sz="1800" dirty="0" smtClean="0"/>
              <a:t>เรียบร้อย</a:t>
            </a:r>
          </a:p>
          <a:p>
            <a:pPr marL="101600" indent="0">
              <a:buNone/>
            </a:pPr>
            <a:endParaRPr lang="th-TH" sz="1800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99" y="1491630"/>
            <a:ext cx="3563359" cy="266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2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ข้อความ 3"/>
          <p:cNvSpPr>
            <a:spLocks noGrp="1"/>
          </p:cNvSpPr>
          <p:nvPr>
            <p:ph type="body" idx="2"/>
          </p:nvPr>
        </p:nvSpPr>
        <p:spPr>
          <a:xfrm>
            <a:off x="323528" y="18075"/>
            <a:ext cx="8435255" cy="4874355"/>
          </a:xfrm>
        </p:spPr>
        <p:txBody>
          <a:bodyPr/>
          <a:lstStyle/>
          <a:p>
            <a:pPr marL="127000" indent="0">
              <a:buNone/>
            </a:pPr>
            <a:r>
              <a:rPr lang="th-TH" sz="1800" dirty="0" smtClean="0">
                <a:cs typeface="+mj-cs"/>
              </a:rPr>
              <a:t>- เช็ค </a:t>
            </a:r>
            <a:r>
              <a:rPr lang="en-US" sz="1800" dirty="0" smtClean="0">
                <a:cs typeface="+mj-cs"/>
              </a:rPr>
              <a:t>Partition </a:t>
            </a:r>
            <a:r>
              <a:rPr lang="th-TH" sz="1800" dirty="0" smtClean="0">
                <a:cs typeface="+mj-cs"/>
              </a:rPr>
              <a:t>ของ ฮาร์ดดิสก์</a:t>
            </a:r>
            <a:r>
              <a:rPr lang="en-US" sz="1800" dirty="0" smtClean="0">
                <a:cs typeface="+mj-cs"/>
              </a:rPr>
              <a:t> </a:t>
            </a:r>
            <a:r>
              <a:rPr lang="th-TH" sz="1800" dirty="0" smtClean="0">
                <a:cs typeface="+mj-cs"/>
              </a:rPr>
              <a:t>ของเครื่องเรา</a:t>
            </a:r>
            <a:endParaRPr lang="th-TH" sz="1800" dirty="0">
              <a:cs typeface="+mj-cs"/>
            </a:endParaRPr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555527"/>
            <a:ext cx="3598908" cy="2081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48" y="2715767"/>
            <a:ext cx="3392292" cy="2172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67494"/>
            <a:ext cx="3319270" cy="2297711"/>
          </a:xfrm>
          <a:prstGeom prst="rect">
            <a:avLst/>
          </a:prstGeom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964" y="2637213"/>
            <a:ext cx="3260346" cy="2251413"/>
          </a:xfrm>
          <a:prstGeom prst="rect">
            <a:avLst/>
          </a:prstGeom>
        </p:spPr>
      </p:pic>
      <p:cxnSp>
        <p:nvCxnSpPr>
          <p:cNvPr id="11" name="ลูกศรเชื่อมต่อแบบตรง 10"/>
          <p:cNvCxnSpPr/>
          <p:nvPr/>
        </p:nvCxnSpPr>
        <p:spPr>
          <a:xfrm flipH="1">
            <a:off x="6444208" y="3507854"/>
            <a:ext cx="36004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สี่เหลี่ยมผืนผ้า 11"/>
          <p:cNvSpPr/>
          <p:nvPr/>
        </p:nvSpPr>
        <p:spPr>
          <a:xfrm>
            <a:off x="3607431" y="1416349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1</a:t>
            </a:r>
            <a:endParaRPr lang="th-TH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3270207" y="3651870"/>
            <a:ext cx="5757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54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2</a:t>
            </a:r>
            <a:endParaRPr lang="th-TH" sz="5400" b="1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7452320" y="1275606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3</a:t>
            </a:r>
            <a:endParaRPr lang="th-TH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7524328" y="3517134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4</a:t>
            </a:r>
            <a:endParaRPr lang="th-TH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20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267494"/>
            <a:ext cx="8229600" cy="3799106"/>
          </a:xfrm>
        </p:spPr>
        <p:txBody>
          <a:bodyPr/>
          <a:lstStyle/>
          <a:p>
            <a:pPr marL="101600" indent="0">
              <a:buNone/>
            </a:pPr>
            <a:r>
              <a:rPr lang="th-TH" sz="1800" dirty="0" smtClean="0"/>
              <a:t>19. </a:t>
            </a:r>
            <a:r>
              <a:rPr lang="th-TH" sz="1800" dirty="0"/>
              <a:t>ที่หน้าแถบ </a:t>
            </a:r>
            <a:r>
              <a:rPr lang="en-US" sz="1800" dirty="0"/>
              <a:t>Account </a:t>
            </a:r>
            <a:r>
              <a:rPr lang="th-TH" sz="1800" dirty="0"/>
              <a:t>ให้ทำการเลือก </a:t>
            </a:r>
            <a:r>
              <a:rPr lang="en-US" sz="1800" b="1" dirty="0"/>
              <a:t>Set up for personal use</a:t>
            </a:r>
            <a:r>
              <a:rPr lang="en-US" sz="1800" dirty="0"/>
              <a:t> </a:t>
            </a:r>
            <a:r>
              <a:rPr lang="th-TH" sz="1800" dirty="0"/>
              <a:t>แล้วคลิก </a:t>
            </a:r>
            <a:r>
              <a:rPr lang="en-US" sz="1800" b="1" dirty="0"/>
              <a:t>Next</a:t>
            </a:r>
            <a:endParaRPr lang="en-US" sz="1800" dirty="0"/>
          </a:p>
          <a:p>
            <a:pPr marL="101600" indent="0">
              <a:buNone/>
            </a:pP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533" y="1295500"/>
            <a:ext cx="3664300" cy="276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7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267494"/>
            <a:ext cx="8229600" cy="4536504"/>
          </a:xfrm>
        </p:spPr>
        <p:txBody>
          <a:bodyPr/>
          <a:lstStyle/>
          <a:p>
            <a:pPr marL="101600" indent="0">
              <a:buNone/>
            </a:pPr>
            <a:r>
              <a:rPr lang="th-TH" sz="1800" dirty="0"/>
              <a:t>ขั้นตอนการสร้าง </a:t>
            </a:r>
            <a:r>
              <a:rPr lang="en-US" sz="1800" dirty="0"/>
              <a:t>User </a:t>
            </a:r>
            <a:r>
              <a:rPr lang="en-US" sz="1800" dirty="0" smtClean="0"/>
              <a:t>Account</a:t>
            </a:r>
          </a:p>
          <a:p>
            <a:pPr marL="101600" indent="0">
              <a:buNone/>
            </a:pPr>
            <a:r>
              <a:rPr lang="en-US" sz="1800" dirty="0" smtClean="0"/>
              <a:t>20. </a:t>
            </a:r>
            <a:r>
              <a:rPr lang="th-TH" sz="1800" dirty="0"/>
              <a:t>ให้คลิกที่ </a:t>
            </a:r>
            <a:r>
              <a:rPr lang="en-US" sz="1800" b="1" dirty="0"/>
              <a:t>Office </a:t>
            </a:r>
            <a:r>
              <a:rPr lang="en-US" sz="1800" b="1" dirty="0" smtClean="0"/>
              <a:t>account</a:t>
            </a:r>
          </a:p>
          <a:p>
            <a:pPr marL="101600" indent="0">
              <a:buNone/>
            </a:pPr>
            <a:endParaRPr lang="en-US" sz="1800" b="1" dirty="0"/>
          </a:p>
          <a:p>
            <a:pPr marL="101600" indent="0">
              <a:buNone/>
            </a:pPr>
            <a:endParaRPr lang="en-US" sz="1800" b="1" dirty="0" smtClean="0"/>
          </a:p>
          <a:p>
            <a:pPr marL="101600" indent="0">
              <a:buNone/>
            </a:pPr>
            <a:endParaRPr lang="en-US" sz="1800" b="1" dirty="0"/>
          </a:p>
          <a:p>
            <a:pPr marL="101600" indent="0">
              <a:buNone/>
            </a:pPr>
            <a:endParaRPr lang="en-US" sz="1800" b="1" dirty="0" smtClean="0"/>
          </a:p>
          <a:p>
            <a:pPr marL="101600" indent="0">
              <a:buNone/>
            </a:pPr>
            <a:endParaRPr lang="en-US" sz="1800" b="1" dirty="0" smtClean="0"/>
          </a:p>
          <a:p>
            <a:pPr marL="101600" indent="0">
              <a:buNone/>
            </a:pPr>
            <a:r>
              <a:rPr lang="en-US" sz="1800" b="1" dirty="0" smtClean="0"/>
              <a:t>22. </a:t>
            </a:r>
            <a:r>
              <a:rPr lang="th-TH" sz="1800" dirty="0"/>
              <a:t>ให้ทำการ</a:t>
            </a:r>
            <a:r>
              <a:rPr lang="th-TH" sz="1800" b="1" dirty="0"/>
              <a:t>กำหนดชื่อ </a:t>
            </a:r>
            <a:r>
              <a:rPr lang="en-US" sz="1800" b="1" dirty="0"/>
              <a:t>Username</a:t>
            </a:r>
            <a:r>
              <a:rPr lang="en-US" sz="1800" dirty="0"/>
              <a:t> </a:t>
            </a:r>
            <a:r>
              <a:rPr lang="th-TH" sz="1800" dirty="0"/>
              <a:t>ตามที่ต้องการ</a:t>
            </a:r>
          </a:p>
          <a:p>
            <a:pPr marL="101600" indent="0">
              <a:buNone/>
            </a:pPr>
            <a:r>
              <a:rPr lang="en-US" sz="1800" dirty="0" smtClean="0"/>
              <a:t>23. </a:t>
            </a:r>
            <a:r>
              <a:rPr lang="th-TH" sz="1800" dirty="0"/>
              <a:t>หน้านี้จะให้</a:t>
            </a:r>
            <a:r>
              <a:rPr lang="th-TH" sz="1800" b="1" dirty="0"/>
              <a:t>กำหนดรหัสผ่าน</a:t>
            </a:r>
            <a:r>
              <a:rPr lang="th-TH" sz="1800" dirty="0"/>
              <a:t>สำหรับเข้าเครื่อง หากไม่ต้องการตั้งรหัสก็ว่างไว้ แต่หากต้องการตั้งรหัสก็ใส่ให้เรียบร้อยแล้วคลิก</a:t>
            </a:r>
            <a:r>
              <a:rPr lang="th-TH" sz="1800" b="1" dirty="0"/>
              <a:t> </a:t>
            </a:r>
            <a:r>
              <a:rPr lang="en-US" sz="1800" b="1" dirty="0" smtClean="0"/>
              <a:t>Next</a:t>
            </a:r>
          </a:p>
          <a:p>
            <a:pPr marL="101600" indent="0">
              <a:buNone/>
            </a:pPr>
            <a:r>
              <a:rPr lang="en-US" sz="1800" b="1" dirty="0" smtClean="0"/>
              <a:t>24. </a:t>
            </a:r>
            <a:r>
              <a:rPr lang="th-TH" sz="1800" dirty="0"/>
              <a:t>คลิกที่ปุ่ม</a:t>
            </a:r>
            <a:r>
              <a:rPr lang="th-TH" sz="1800" b="1" dirty="0"/>
              <a:t> </a:t>
            </a:r>
            <a:r>
              <a:rPr lang="en-US" sz="1800" b="1" dirty="0" smtClean="0"/>
              <a:t>Accept</a:t>
            </a:r>
          </a:p>
          <a:p>
            <a:pPr marL="101600" indent="0">
              <a:buNone/>
            </a:pPr>
            <a:r>
              <a:rPr lang="en-US" sz="1800" b="1" dirty="0" smtClean="0"/>
              <a:t>25. </a:t>
            </a:r>
            <a:r>
              <a:rPr lang="th-TH" sz="1800" dirty="0"/>
              <a:t>ให้รอระบบทำการตั้งค่าข้อมูลสำหรับ </a:t>
            </a:r>
            <a:r>
              <a:rPr lang="en-US" sz="1800" dirty="0"/>
              <a:t>Windows </a:t>
            </a:r>
            <a:r>
              <a:rPr lang="en-US" sz="1800" dirty="0" smtClean="0"/>
              <a:t>10</a:t>
            </a:r>
          </a:p>
          <a:p>
            <a:pPr marL="101600" indent="0">
              <a:buNone/>
            </a:pPr>
            <a:r>
              <a:rPr lang="en-US" sz="1800" dirty="0" smtClean="0"/>
              <a:t>26. </a:t>
            </a:r>
            <a:r>
              <a:rPr lang="th-TH" sz="1800" dirty="0"/>
              <a:t>รอสักพักเราก็จะเข้าสู่หน้า </a:t>
            </a:r>
            <a:r>
              <a:rPr lang="en-US" sz="1800" dirty="0"/>
              <a:t>Desktop </a:t>
            </a:r>
            <a:r>
              <a:rPr lang="th-TH" sz="1800" dirty="0"/>
              <a:t>ของ </a:t>
            </a:r>
            <a:r>
              <a:rPr lang="en-US" sz="1800" dirty="0"/>
              <a:t>Windows 10 </a:t>
            </a:r>
            <a:r>
              <a:rPr lang="th-TH" sz="1800" dirty="0"/>
              <a:t>แล้ว</a:t>
            </a:r>
            <a:endParaRPr lang="en-US" sz="1800" dirty="0"/>
          </a:p>
          <a:p>
            <a:pPr marL="101600" indent="0">
              <a:buNone/>
            </a:pPr>
            <a:endParaRPr lang="en-US" sz="1800" dirty="0"/>
          </a:p>
          <a:p>
            <a:pPr marL="101600" indent="0">
              <a:buNone/>
            </a:pPr>
            <a:endParaRPr lang="en-US" dirty="0"/>
          </a:p>
          <a:p>
            <a:pPr marL="101600" indent="0">
              <a:buNone/>
            </a:pP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411510"/>
            <a:ext cx="2943873" cy="219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9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0"/>
            <a:ext cx="8229600" cy="5020022"/>
          </a:xfrm>
        </p:spPr>
        <p:txBody>
          <a:bodyPr/>
          <a:lstStyle/>
          <a:p>
            <a:pPr marL="127000" indent="0">
              <a:buNone/>
            </a:pPr>
            <a:r>
              <a:rPr lang="th-TH" sz="1800" dirty="0"/>
              <a:t>-คลิกที่ มุมขวาล่างตรงภาษาแล้วเลือก </a:t>
            </a:r>
            <a:r>
              <a:rPr lang="en-US" sz="1800" dirty="0" err="1"/>
              <a:t>Leguage</a:t>
            </a:r>
            <a:r>
              <a:rPr lang="en-US" sz="1800" dirty="0"/>
              <a:t> </a:t>
            </a:r>
            <a:r>
              <a:rPr lang="en-US" sz="1800" dirty="0" err="1"/>
              <a:t>preferenes</a:t>
            </a:r>
            <a:endParaRPr lang="en-US" sz="1800" dirty="0"/>
          </a:p>
          <a:p>
            <a:pPr marL="127000" indent="0">
              <a:buNone/>
            </a:pPr>
            <a:endParaRPr lang="en-US" sz="1800" dirty="0"/>
          </a:p>
          <a:p>
            <a:pPr marL="127000" indent="0">
              <a:buNone/>
            </a:pPr>
            <a:endParaRPr lang="en-US" sz="1800" dirty="0"/>
          </a:p>
          <a:p>
            <a:pPr marL="127000" indent="0">
              <a:buNone/>
            </a:pPr>
            <a:endParaRPr lang="en-US" sz="1800" dirty="0"/>
          </a:p>
          <a:p>
            <a:pPr marL="127000" indent="0">
              <a:buNone/>
            </a:pPr>
            <a:endParaRPr lang="th-TH" sz="1800" dirty="0" smtClean="0"/>
          </a:p>
          <a:p>
            <a:pPr marL="127000" indent="0">
              <a:buNone/>
            </a:pPr>
            <a:endParaRPr lang="en-US" sz="1800" dirty="0"/>
          </a:p>
          <a:p>
            <a:pPr marL="127000" indent="0">
              <a:buNone/>
            </a:pPr>
            <a:r>
              <a:rPr lang="th-TH" sz="1800" dirty="0"/>
              <a:t>-จากนั้นกดไปที่</a:t>
            </a:r>
            <a:r>
              <a:rPr lang="en-US" sz="1800" dirty="0"/>
              <a:t>Administrative language setting </a:t>
            </a:r>
            <a:r>
              <a:rPr lang="th-TH" sz="1800" dirty="0"/>
              <a:t>ถ้าในเครื่องมีภาษาเดียวให้กด </a:t>
            </a:r>
            <a:r>
              <a:rPr lang="en-US" sz="1800" dirty="0"/>
              <a:t>Add a preferred language </a:t>
            </a:r>
            <a:r>
              <a:rPr lang="th-TH" sz="1800" dirty="0"/>
              <a:t>เพื่อเพิ่มภาษา</a:t>
            </a:r>
          </a:p>
          <a:p>
            <a:pPr marL="101600" indent="0">
              <a:buNone/>
            </a:pP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83518"/>
            <a:ext cx="2857899" cy="1728192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931790"/>
            <a:ext cx="2148190" cy="2100356"/>
          </a:xfrm>
          <a:prstGeom prst="rect">
            <a:avLst/>
          </a:prstGeom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955" y="2931790"/>
            <a:ext cx="1515807" cy="194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ลูกศรเชื่อมต่อแบบตรง 7"/>
          <p:cNvCxnSpPr/>
          <p:nvPr/>
        </p:nvCxnSpPr>
        <p:spPr>
          <a:xfrm>
            <a:off x="3491880" y="1995686"/>
            <a:ext cx="57606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7836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95486"/>
            <a:ext cx="8363272" cy="4730339"/>
          </a:xfrm>
        </p:spPr>
        <p:txBody>
          <a:bodyPr/>
          <a:lstStyle/>
          <a:p>
            <a:pPr marL="127000" indent="0">
              <a:buNone/>
            </a:pPr>
            <a:r>
              <a:rPr lang="th-TH" dirty="0"/>
              <a:t>ตั้งค่านาฬิกาให้เป็นแบบ 24 ชั่วโมง</a:t>
            </a:r>
          </a:p>
          <a:p>
            <a:pPr marL="469900" indent="-342900">
              <a:buAutoNum type="arabicPeriod"/>
            </a:pPr>
            <a:r>
              <a:rPr lang="th-TH" dirty="0" smtClean="0"/>
              <a:t>คลิก</a:t>
            </a:r>
            <a:r>
              <a:rPr lang="th-TH" dirty="0"/>
              <a:t>ขวารูปนาฬิกามุมล่างขวาหน้าจอ –&gt; </a:t>
            </a:r>
            <a:r>
              <a:rPr lang="en-US" dirty="0"/>
              <a:t>Adjust </a:t>
            </a:r>
            <a:r>
              <a:rPr lang="en-US" dirty="0" smtClean="0"/>
              <a:t>date/Time</a:t>
            </a:r>
          </a:p>
          <a:p>
            <a:pPr marL="127000" indent="0">
              <a:buNone/>
            </a:pPr>
            <a:r>
              <a:rPr lang="th-TH" dirty="0"/>
              <a:t>2. จากนั้นกดเปิด </a:t>
            </a:r>
            <a:r>
              <a:rPr lang="en-US" dirty="0"/>
              <a:t>Auto Set time </a:t>
            </a:r>
            <a:r>
              <a:rPr lang="th-TH" dirty="0"/>
              <a:t>ทั้งสองอัน แล้วเลื่อนมาด้านล่างกด </a:t>
            </a:r>
            <a:r>
              <a:rPr lang="en-US" dirty="0"/>
              <a:t>Change date and time </a:t>
            </a:r>
            <a:r>
              <a:rPr lang="en-US" dirty="0" smtClean="0"/>
              <a:t>formats</a:t>
            </a:r>
          </a:p>
          <a:p>
            <a:pPr marL="127000" indent="0">
              <a:buNone/>
            </a:pPr>
            <a:r>
              <a:rPr lang="th-TH" dirty="0" smtClean="0"/>
              <a:t>3. ตั้งค่าต่างๆ ตามรูปด้านล่างเลย จะเป็นแบบที่คนไทยนิยมใช้กัน และเวลาเป็นแบบ 24 ชั่วโมง</a:t>
            </a:r>
          </a:p>
          <a:p>
            <a:pPr marL="127000" indent="0">
              <a:buNone/>
            </a:pPr>
            <a:r>
              <a:rPr lang="th-TH" dirty="0">
                <a:hlinkClick r:id="rId2"/>
              </a:rPr>
              <a:t/>
            </a:r>
            <a:br>
              <a:rPr lang="th-TH" dirty="0">
                <a:hlinkClick r:id="rId2"/>
              </a:rPr>
            </a:br>
            <a:endParaRPr lang="en-US" dirty="0"/>
          </a:p>
          <a:p>
            <a:pPr marL="127000" indent="0">
              <a:buNone/>
            </a:pPr>
            <a:endParaRPr lang="en-US" dirty="0"/>
          </a:p>
          <a:p>
            <a:pPr marL="12700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th-TH" dirty="0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779662"/>
            <a:ext cx="2016224" cy="29093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779661"/>
            <a:ext cx="2064531" cy="3128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779661"/>
            <a:ext cx="2624785" cy="2801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165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95486"/>
            <a:ext cx="8229600" cy="4680520"/>
          </a:xfrm>
        </p:spPr>
        <p:txBody>
          <a:bodyPr/>
          <a:lstStyle/>
          <a:p>
            <a:pPr marL="101600" indent="0">
              <a:buNone/>
            </a:pPr>
            <a:endParaRPr lang="th-TH" dirty="0" smtClean="0"/>
          </a:p>
          <a:p>
            <a:pPr marL="101600" indent="0">
              <a:buNone/>
            </a:pPr>
            <a:endParaRPr lang="th-TH" dirty="0" smtClean="0"/>
          </a:p>
          <a:p>
            <a:pPr marL="101600" indent="0">
              <a:buNone/>
            </a:pPr>
            <a:r>
              <a:rPr lang="th-TH" dirty="0" smtClean="0"/>
              <a:t>สิ่ง</a:t>
            </a:r>
            <a:r>
              <a:rPr lang="th-TH" dirty="0"/>
              <a:t>ที่ควรทำหลังจากการลง </a:t>
            </a:r>
            <a:r>
              <a:rPr lang="en-US" dirty="0"/>
              <a:t>Windows </a:t>
            </a:r>
            <a:r>
              <a:rPr lang="th-TH" dirty="0"/>
              <a:t>ใหม่ นั้นคือการตรวจสอบ </a:t>
            </a:r>
            <a:r>
              <a:rPr lang="en-US" dirty="0"/>
              <a:t>Driver </a:t>
            </a:r>
            <a:r>
              <a:rPr lang="th-TH" dirty="0"/>
              <a:t>ต่างๆ</a:t>
            </a:r>
          </a:p>
          <a:p>
            <a:pPr marL="101600" indent="0">
              <a:buNone/>
            </a:pPr>
            <a:r>
              <a:rPr lang="th-TH" dirty="0"/>
              <a:t>ก็ให้ทำการดาวน์โหลด</a:t>
            </a:r>
            <a:r>
              <a:rPr lang="th-TH" dirty="0" err="1"/>
              <a:t>ไดร์เวอร์</a:t>
            </a:r>
            <a:r>
              <a:rPr lang="th-TH" dirty="0"/>
              <a:t> จากนั้นก็ทำการติดตั้งให้</a:t>
            </a:r>
            <a:r>
              <a:rPr lang="th-TH" dirty="0" smtClean="0"/>
              <a:t>เรียบร้อย</a:t>
            </a:r>
            <a:endParaRPr lang="en-US" dirty="0" smtClean="0"/>
          </a:p>
          <a:p>
            <a:pPr marL="101600" indent="0">
              <a:buNone/>
            </a:pPr>
            <a:r>
              <a:rPr lang="th-TH" dirty="0" smtClean="0"/>
              <a:t>ใน</a:t>
            </a:r>
            <a:r>
              <a:rPr lang="th-TH" dirty="0"/>
              <a:t>การดาวน์โหลดต่างๆของ </a:t>
            </a:r>
            <a:r>
              <a:rPr lang="en-US" dirty="0"/>
              <a:t>Driver </a:t>
            </a:r>
            <a:r>
              <a:rPr lang="th-TH" dirty="0"/>
              <a:t>เราก็จะต้องโหลดให้ตรงรุ่นของ </a:t>
            </a:r>
            <a:r>
              <a:rPr lang="en-US" dirty="0"/>
              <a:t>Windows </a:t>
            </a:r>
            <a:r>
              <a:rPr lang="th-TH" dirty="0"/>
              <a:t>เราด้วย</a:t>
            </a:r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139" y="2643758"/>
            <a:ext cx="4134843" cy="1872208"/>
          </a:xfrm>
          <a:prstGeom prst="rect">
            <a:avLst/>
          </a:prstGeom>
        </p:spPr>
      </p:pic>
      <p:sp>
        <p:nvSpPr>
          <p:cNvPr id="6" name="Google Shape;228;p27"/>
          <p:cNvSpPr/>
          <p:nvPr/>
        </p:nvSpPr>
        <p:spPr>
          <a:xfrm>
            <a:off x="4238323" y="347509"/>
            <a:ext cx="646476" cy="634317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29;p27"/>
          <p:cNvSpPr/>
          <p:nvPr/>
        </p:nvSpPr>
        <p:spPr>
          <a:xfrm>
            <a:off x="4355976" y="485777"/>
            <a:ext cx="411171" cy="357782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873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4"/>
          <p:cNvSpPr txBox="1">
            <a:spLocks noGrp="1"/>
          </p:cNvSpPr>
          <p:nvPr>
            <p:ph type="ctrTitle" idx="4294967295"/>
          </p:nvPr>
        </p:nvSpPr>
        <p:spPr>
          <a:xfrm>
            <a:off x="1736096" y="2211710"/>
            <a:ext cx="5629820" cy="1729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thanks!</a:t>
            </a:r>
            <a:endParaRPr sz="4800" dirty="0"/>
          </a:p>
        </p:txBody>
      </p:sp>
      <p:sp>
        <p:nvSpPr>
          <p:cNvPr id="299" name="Google Shape;299;p34"/>
          <p:cNvSpPr/>
          <p:nvPr/>
        </p:nvSpPr>
        <p:spPr>
          <a:xfrm>
            <a:off x="4207274" y="1491630"/>
            <a:ext cx="687464" cy="691590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4"/>
          <p:cNvSpPr/>
          <p:nvPr/>
        </p:nvSpPr>
        <p:spPr>
          <a:xfrm>
            <a:off x="3851976" y="3075806"/>
            <a:ext cx="1442481" cy="102978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" grpId="0"/>
      <p:bldP spid="29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ข้อความ 3"/>
          <p:cNvSpPr>
            <a:spLocks noGrp="1"/>
          </p:cNvSpPr>
          <p:nvPr>
            <p:ph type="body" idx="2"/>
          </p:nvPr>
        </p:nvSpPr>
        <p:spPr>
          <a:xfrm>
            <a:off x="5004048" y="1347614"/>
            <a:ext cx="3850484" cy="3201876"/>
          </a:xfrm>
        </p:spPr>
        <p:txBody>
          <a:bodyPr/>
          <a:lstStyle/>
          <a:p>
            <a:pPr marL="127000" indent="0">
              <a:buNone/>
            </a:pPr>
            <a:r>
              <a:rPr lang="th-TH" sz="2000" dirty="0" smtClean="0">
                <a:cs typeface="+mj-cs"/>
              </a:rPr>
              <a:t>ควรตรวจ</a:t>
            </a:r>
            <a:r>
              <a:rPr lang="th-TH" sz="2000" dirty="0" smtClean="0">
                <a:cs typeface="+mj-cs"/>
              </a:rPr>
              <a:t>เช็ค </a:t>
            </a:r>
            <a:r>
              <a:rPr lang="en-US" sz="2000" dirty="0" smtClean="0">
                <a:cs typeface="+mj-cs"/>
              </a:rPr>
              <a:t> Rem </a:t>
            </a:r>
            <a:r>
              <a:rPr lang="th-TH" sz="2000" dirty="0" smtClean="0">
                <a:cs typeface="+mj-cs"/>
              </a:rPr>
              <a:t>ของเครื่องเราก่อนว่ามีขนาดเท่าหรือหน่วยความจำเท่าไหร่</a:t>
            </a:r>
            <a:endParaRPr lang="th-TH" sz="2000" dirty="0">
              <a:cs typeface="+mj-cs"/>
            </a:endParaRPr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9" name="รูปภาพ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93" y="1491630"/>
            <a:ext cx="4694580" cy="2592288"/>
          </a:xfrm>
          <a:prstGeom prst="rect">
            <a:avLst/>
          </a:prstGeom>
        </p:spPr>
      </p:pic>
      <p:sp>
        <p:nvSpPr>
          <p:cNvPr id="12" name="Google Shape;403;p37"/>
          <p:cNvSpPr/>
          <p:nvPr/>
        </p:nvSpPr>
        <p:spPr>
          <a:xfrm>
            <a:off x="7137391" y="2448562"/>
            <a:ext cx="1104911" cy="1088368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05;p37"/>
          <p:cNvSpPr/>
          <p:nvPr/>
        </p:nvSpPr>
        <p:spPr>
          <a:xfrm>
            <a:off x="7582626" y="2956823"/>
            <a:ext cx="1052391" cy="643569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273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 idx="4294967295"/>
          </p:nvPr>
        </p:nvSpPr>
        <p:spPr>
          <a:xfrm>
            <a:off x="1792142" y="123478"/>
            <a:ext cx="5457000" cy="720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th-TH" sz="2800" dirty="0">
                <a:latin typeface="Arial" pitchFamily="34" charset="0"/>
                <a:ea typeface="Verdana" pitchFamily="34" charset="0"/>
                <a:cs typeface="+mj-cs"/>
              </a:rPr>
              <a:t>ก่อนที่จะเริ่มเราจำเป็นต้องมี</a:t>
            </a:r>
            <a:r>
              <a:rPr lang="th-TH" sz="2800" dirty="0">
                <a:cs typeface="+mj-cs"/>
              </a:rPr>
              <a:t/>
            </a:r>
            <a:br>
              <a:rPr lang="th-TH" sz="2800" dirty="0">
                <a:cs typeface="+mj-cs"/>
              </a:rPr>
            </a:br>
            <a:r>
              <a:rPr lang="th-TH" sz="2800" b="1" dirty="0">
                <a:solidFill>
                  <a:schemeClr val="bg1"/>
                </a:solidFill>
                <a:cs typeface="+mj-cs"/>
              </a:rPr>
              <a:t/>
            </a:r>
            <a:br>
              <a:rPr lang="th-TH" sz="2800" b="1" dirty="0">
                <a:solidFill>
                  <a:schemeClr val="bg1"/>
                </a:solidFill>
                <a:cs typeface="+mj-cs"/>
              </a:rPr>
            </a:br>
            <a:endParaRPr sz="2800" dirty="0">
              <a:cs typeface="+mj-cs"/>
            </a:endParaRP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4294967295"/>
          </p:nvPr>
        </p:nvSpPr>
        <p:spPr>
          <a:xfrm>
            <a:off x="107504" y="915566"/>
            <a:ext cx="8568952" cy="3960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>
              <a:buNone/>
            </a:pPr>
            <a:r>
              <a:rPr lang="th-TH" sz="1800" b="1" dirty="0">
                <a:solidFill>
                  <a:schemeClr val="bg1"/>
                </a:solidFill>
                <a:cs typeface="+mj-cs"/>
              </a:rPr>
              <a:t>-รายการสิ่งที่ต้องเตรียมพร้อม</a:t>
            </a:r>
          </a:p>
          <a:p>
            <a:pPr marL="101600" lvl="0" indent="0">
              <a:buNone/>
            </a:pPr>
            <a:r>
              <a:rPr lang="th-TH" sz="1800" b="1" dirty="0">
                <a:solidFill>
                  <a:schemeClr val="bg1"/>
                </a:solidFill>
                <a:cs typeface="+mj-cs"/>
              </a:rPr>
              <a:t>ไฟล์ .</a:t>
            </a:r>
            <a:r>
              <a:rPr lang="en-US" sz="1800" b="1" dirty="0" err="1">
                <a:solidFill>
                  <a:schemeClr val="bg1"/>
                </a:solidFill>
                <a:cs typeface="+mj-cs"/>
              </a:rPr>
              <a:t>iso</a:t>
            </a:r>
            <a:r>
              <a:rPr lang="en-US" sz="1800" b="1" dirty="0">
                <a:solidFill>
                  <a:schemeClr val="bg1"/>
                </a:solidFill>
                <a:cs typeface="+mj-cs"/>
              </a:rPr>
              <a:t> </a:t>
            </a:r>
            <a:r>
              <a:rPr lang="th-TH" sz="1800" b="1" dirty="0">
                <a:solidFill>
                  <a:schemeClr val="bg1"/>
                </a:solidFill>
                <a:cs typeface="+mj-cs"/>
              </a:rPr>
              <a:t>ของ </a:t>
            </a:r>
            <a:r>
              <a:rPr lang="en-US" sz="1800" b="1" dirty="0">
                <a:solidFill>
                  <a:schemeClr val="bg1"/>
                </a:solidFill>
                <a:cs typeface="+mj-cs"/>
              </a:rPr>
              <a:t>Windows10 </a:t>
            </a:r>
            <a:endParaRPr lang="en-US" sz="1800" b="1" dirty="0" smtClean="0">
              <a:solidFill>
                <a:schemeClr val="bg1"/>
              </a:solidFill>
              <a:cs typeface="+mj-cs"/>
            </a:endParaRPr>
          </a:p>
          <a:p>
            <a:r>
              <a:rPr lang="th-TH" sz="1800" dirty="0">
                <a:cs typeface="+mj-cs"/>
              </a:rPr>
              <a:t>ขั้นตอนการ </a:t>
            </a:r>
            <a:r>
              <a:rPr lang="en-US" sz="1800" dirty="0">
                <a:cs typeface="+mj-cs"/>
              </a:rPr>
              <a:t>Download Windows 10 </a:t>
            </a:r>
            <a:r>
              <a:rPr lang="th-TH" sz="1800" dirty="0">
                <a:cs typeface="+mj-cs"/>
              </a:rPr>
              <a:t>ไฟล์ </a:t>
            </a:r>
            <a:r>
              <a:rPr lang="en-US" sz="1800" dirty="0">
                <a:cs typeface="+mj-cs"/>
              </a:rPr>
              <a:t>ISO</a:t>
            </a:r>
          </a:p>
          <a:p>
            <a:pPr marL="101600" indent="0">
              <a:buNone/>
            </a:pPr>
            <a:r>
              <a:rPr lang="th-TH" sz="1800" dirty="0" smtClean="0">
                <a:cs typeface="+mj-cs"/>
              </a:rPr>
              <a:t>1.ดาวน์โหลด </a:t>
            </a:r>
            <a:r>
              <a:rPr lang="en-US" sz="1800" dirty="0" smtClean="0">
                <a:cs typeface="+mj-cs"/>
              </a:rPr>
              <a:t>Media creation tool</a:t>
            </a:r>
            <a:r>
              <a:rPr lang="th-TH" sz="1800" dirty="0">
                <a:cs typeface="+mj-cs"/>
              </a:rPr>
              <a:t> </a:t>
            </a:r>
            <a:endParaRPr lang="th-TH" sz="1800" dirty="0" smtClean="0">
              <a:cs typeface="+mj-cs"/>
            </a:endParaRPr>
          </a:p>
          <a:p>
            <a:pPr marL="101600" indent="0">
              <a:buNone/>
            </a:pPr>
            <a:r>
              <a:rPr lang="en-US" sz="1800" dirty="0">
                <a:cs typeface="+mj-cs"/>
                <a:hlinkClick r:id="rId3"/>
              </a:rPr>
              <a:t>https://www.microsoft.com</a:t>
            </a:r>
            <a:r>
              <a:rPr lang="en-US" sz="1800" dirty="0" smtClean="0">
                <a:cs typeface="+mj-cs"/>
                <a:hlinkClick r:id="rId3"/>
              </a:rPr>
              <a:t>/</a:t>
            </a:r>
          </a:p>
          <a:p>
            <a:pPr marL="101600" indent="0">
              <a:buNone/>
            </a:pPr>
            <a:r>
              <a:rPr lang="en-US" sz="1800" dirty="0" err="1" smtClean="0">
                <a:cs typeface="+mj-cs"/>
                <a:hlinkClick r:id="rId3"/>
              </a:rPr>
              <a:t>th-th</a:t>
            </a:r>
            <a:r>
              <a:rPr lang="en-US" sz="1800" dirty="0" smtClean="0">
                <a:cs typeface="+mj-cs"/>
                <a:hlinkClick r:id="rId3"/>
              </a:rPr>
              <a:t>/software-download/windows10</a:t>
            </a:r>
            <a:endParaRPr lang="en-US" sz="1800" dirty="0" smtClean="0">
              <a:cs typeface="+mj-cs"/>
            </a:endParaRPr>
          </a:p>
          <a:p>
            <a:pPr marL="101600" indent="0">
              <a:buNone/>
            </a:pPr>
            <a:r>
              <a:rPr lang="th-TH" sz="1800" dirty="0" smtClean="0">
                <a:cs typeface="+mj-cs"/>
              </a:rPr>
              <a:t>2.หลังจาก</a:t>
            </a:r>
            <a:r>
              <a:rPr lang="th-TH" sz="1800" dirty="0">
                <a:cs typeface="+mj-cs"/>
              </a:rPr>
              <a:t>ดาวน์โหลด </a:t>
            </a:r>
            <a:r>
              <a:rPr lang="en-US" sz="1800" b="1" dirty="0">
                <a:cs typeface="+mj-cs"/>
              </a:rPr>
              <a:t>Media creation tool</a:t>
            </a:r>
            <a:r>
              <a:rPr lang="en-US" sz="1800" dirty="0">
                <a:cs typeface="+mj-cs"/>
              </a:rPr>
              <a:t> </a:t>
            </a:r>
            <a:r>
              <a:rPr lang="th-TH" sz="1800" dirty="0">
                <a:cs typeface="+mj-cs"/>
              </a:rPr>
              <a:t>เสร็จ </a:t>
            </a:r>
            <a:endParaRPr lang="th-TH" sz="1800" dirty="0" smtClean="0">
              <a:cs typeface="+mj-cs"/>
            </a:endParaRPr>
          </a:p>
          <a:p>
            <a:pPr marL="101600" indent="0">
              <a:buNone/>
            </a:pPr>
            <a:r>
              <a:rPr lang="th-TH" sz="1800" dirty="0" smtClean="0">
                <a:cs typeface="+mj-cs"/>
              </a:rPr>
              <a:t>จะ</a:t>
            </a:r>
            <a:r>
              <a:rPr lang="th-TH" sz="1800" dirty="0">
                <a:cs typeface="+mj-cs"/>
              </a:rPr>
              <a:t>ได้ไฟล์ชื่อ </a:t>
            </a:r>
            <a:r>
              <a:rPr lang="en-US" sz="1800" dirty="0" smtClean="0">
                <a:cs typeface="+mj-cs"/>
              </a:rPr>
              <a:t>MediaCreationTool.exe</a:t>
            </a:r>
            <a:endParaRPr lang="th-TH" sz="1800" dirty="0" smtClean="0">
              <a:cs typeface="+mj-cs"/>
            </a:endParaRPr>
          </a:p>
          <a:p>
            <a:pPr marL="101600" indent="0">
              <a:buNone/>
            </a:pPr>
            <a:r>
              <a:rPr lang="th-TH" sz="1800" dirty="0" smtClean="0">
                <a:cs typeface="+mj-cs"/>
              </a:rPr>
              <a:t>3.ให้</a:t>
            </a:r>
            <a:r>
              <a:rPr lang="th-TH" sz="1800" dirty="0">
                <a:cs typeface="+mj-cs"/>
              </a:rPr>
              <a:t>ทำการเปิด </a:t>
            </a:r>
            <a:r>
              <a:rPr lang="en-US" sz="1800" b="1" dirty="0">
                <a:cs typeface="+mj-cs"/>
              </a:rPr>
              <a:t>MediaCreationTool.exe</a:t>
            </a:r>
            <a:r>
              <a:rPr lang="en-US" sz="1800" dirty="0">
                <a:cs typeface="+mj-cs"/>
              </a:rPr>
              <a:t> </a:t>
            </a:r>
            <a:endParaRPr lang="th-TH" sz="1800" dirty="0" smtClean="0">
              <a:cs typeface="+mj-cs"/>
            </a:endParaRPr>
          </a:p>
          <a:p>
            <a:pPr marL="101600" indent="0">
              <a:buNone/>
            </a:pPr>
            <a:r>
              <a:rPr lang="th-TH" sz="1800" dirty="0" smtClean="0">
                <a:cs typeface="+mj-cs"/>
              </a:rPr>
              <a:t>ที่</a:t>
            </a:r>
            <a:r>
              <a:rPr lang="th-TH" sz="1800" dirty="0">
                <a:cs typeface="+mj-cs"/>
              </a:rPr>
              <a:t>ดาวน์โหลดมา </a:t>
            </a:r>
            <a:endParaRPr lang="th-TH" sz="1800" dirty="0" smtClean="0">
              <a:cs typeface="+mj-cs"/>
            </a:endParaRPr>
          </a:p>
          <a:p>
            <a:pPr marL="101600" indent="0">
              <a:buNone/>
            </a:pPr>
            <a:r>
              <a:rPr lang="th-TH" sz="1800" dirty="0" smtClean="0">
                <a:cs typeface="+mj-cs"/>
              </a:rPr>
              <a:t>จะ</a:t>
            </a:r>
            <a:r>
              <a:rPr lang="th-TH" sz="1800" dirty="0">
                <a:cs typeface="+mj-cs"/>
              </a:rPr>
              <a:t>มีหน้าแสดง </a:t>
            </a:r>
            <a:r>
              <a:rPr lang="en-US" sz="1800" dirty="0">
                <a:cs typeface="+mj-cs"/>
              </a:rPr>
              <a:t>License </a:t>
            </a:r>
            <a:r>
              <a:rPr lang="th-TH" sz="1800" dirty="0">
                <a:cs typeface="+mj-cs"/>
              </a:rPr>
              <a:t>ให้</a:t>
            </a:r>
            <a:r>
              <a:rPr lang="th-TH" sz="1800" b="1" dirty="0">
                <a:cs typeface="+mj-cs"/>
              </a:rPr>
              <a:t>คลิกปุ่ม </a:t>
            </a:r>
            <a:r>
              <a:rPr lang="en-US" sz="1800" b="1" dirty="0">
                <a:cs typeface="+mj-cs"/>
              </a:rPr>
              <a:t>Accept</a:t>
            </a:r>
            <a:endParaRPr lang="en-US" sz="1800" dirty="0">
              <a:cs typeface="+mj-cs"/>
            </a:endParaRPr>
          </a:p>
          <a:p>
            <a:pPr marL="10160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>
              <a:solidFill>
                <a:schemeClr val="bg1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600" dirty="0"/>
          </a:p>
        </p:txBody>
      </p:sp>
      <p:sp>
        <p:nvSpPr>
          <p:cNvPr id="74" name="Google Shape;74;p13"/>
          <p:cNvSpPr/>
          <p:nvPr/>
        </p:nvSpPr>
        <p:spPr>
          <a:xfrm>
            <a:off x="3799402" y="2051575"/>
            <a:ext cx="1442481" cy="102978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627534"/>
            <a:ext cx="2771850" cy="2184162"/>
          </a:xfrm>
          <a:prstGeom prst="rect">
            <a:avLst/>
          </a:prstGeom>
        </p:spPr>
      </p:pic>
      <p:sp>
        <p:nvSpPr>
          <p:cNvPr id="9" name="Google Shape;399;p37"/>
          <p:cNvSpPr/>
          <p:nvPr/>
        </p:nvSpPr>
        <p:spPr>
          <a:xfrm>
            <a:off x="8397491" y="4582683"/>
            <a:ext cx="485006" cy="46426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962" y="2931790"/>
            <a:ext cx="3696345" cy="17610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ข้อความ 3"/>
          <p:cNvSpPr>
            <a:spLocks noGrp="1"/>
          </p:cNvSpPr>
          <p:nvPr>
            <p:ph type="body" idx="2"/>
          </p:nvPr>
        </p:nvSpPr>
        <p:spPr>
          <a:xfrm>
            <a:off x="4139952" y="516836"/>
            <a:ext cx="4546823" cy="4408990"/>
          </a:xfrm>
        </p:spPr>
        <p:txBody>
          <a:bodyPr/>
          <a:lstStyle/>
          <a:p>
            <a:pPr>
              <a:buFontTx/>
              <a:buChar char="-"/>
            </a:pPr>
            <a:r>
              <a:rPr lang="th-TH" sz="1800" dirty="0" smtClean="0">
                <a:solidFill>
                  <a:schemeClr val="bg1"/>
                </a:solidFill>
                <a:cs typeface="+mj-cs"/>
              </a:rPr>
              <a:t>เลือก</a:t>
            </a:r>
            <a:r>
              <a:rPr lang="th-TH" sz="1800" dirty="0">
                <a:solidFill>
                  <a:schemeClr val="bg1"/>
                </a:solidFill>
                <a:cs typeface="+mj-cs"/>
              </a:rPr>
              <a:t> </a:t>
            </a:r>
            <a:r>
              <a:rPr lang="en-US" sz="1800" b="1" dirty="0">
                <a:solidFill>
                  <a:schemeClr val="bg1"/>
                </a:solidFill>
                <a:cs typeface="+mj-cs"/>
              </a:rPr>
              <a:t>Create installation media for another PC</a:t>
            </a:r>
            <a:r>
              <a:rPr lang="en-US" sz="1800" dirty="0">
                <a:solidFill>
                  <a:schemeClr val="bg1"/>
                </a:solidFill>
                <a:cs typeface="+mj-cs"/>
              </a:rPr>
              <a:t> </a:t>
            </a:r>
            <a:r>
              <a:rPr lang="th-TH" sz="1800" dirty="0">
                <a:solidFill>
                  <a:schemeClr val="bg1"/>
                </a:solidFill>
                <a:cs typeface="+mj-cs"/>
              </a:rPr>
              <a:t>จากนั้นคลิก </a:t>
            </a:r>
            <a:r>
              <a:rPr lang="en-US" sz="1800" b="1" dirty="0" smtClean="0">
                <a:solidFill>
                  <a:schemeClr val="bg1"/>
                </a:solidFill>
                <a:cs typeface="+mj-cs"/>
              </a:rPr>
              <a:t>Next</a:t>
            </a:r>
          </a:p>
          <a:p>
            <a:pPr>
              <a:buFontTx/>
              <a:buChar char="-"/>
            </a:pPr>
            <a:r>
              <a:rPr lang="th-TH" sz="1800" dirty="0" smtClean="0">
                <a:solidFill>
                  <a:schemeClr val="bg1"/>
                </a:solidFill>
                <a:cs typeface="+mj-cs"/>
              </a:rPr>
              <a:t>เลือก</a:t>
            </a:r>
            <a:r>
              <a:rPr lang="th-TH" sz="1800" dirty="0">
                <a:solidFill>
                  <a:schemeClr val="bg1"/>
                </a:solidFill>
                <a:cs typeface="+mj-cs"/>
              </a:rPr>
              <a:t>ภาษาและ</a:t>
            </a:r>
            <a:r>
              <a:rPr lang="th-TH" sz="1800" dirty="0" err="1">
                <a:solidFill>
                  <a:schemeClr val="bg1"/>
                </a:solidFill>
                <a:cs typeface="+mj-cs"/>
              </a:rPr>
              <a:t>เวอร์ชั่น</a:t>
            </a:r>
            <a:r>
              <a:rPr lang="th-TH" sz="1800" dirty="0">
                <a:solidFill>
                  <a:schemeClr val="bg1"/>
                </a:solidFill>
                <a:cs typeface="+mj-cs"/>
              </a:rPr>
              <a:t> </a:t>
            </a:r>
            <a:r>
              <a:rPr lang="en-US" sz="1800" dirty="0" smtClean="0">
                <a:solidFill>
                  <a:schemeClr val="bg1"/>
                </a:solidFill>
                <a:cs typeface="+mj-cs"/>
              </a:rPr>
              <a:t>windows</a:t>
            </a:r>
          </a:p>
          <a:p>
            <a:r>
              <a:rPr lang="en-US" sz="1800" b="1" dirty="0" smtClean="0">
                <a:solidFill>
                  <a:schemeClr val="bg1"/>
                </a:solidFill>
                <a:cs typeface="+mj-cs"/>
              </a:rPr>
              <a:t> </a:t>
            </a:r>
            <a:r>
              <a:rPr lang="en-US" sz="1800" b="1" dirty="0">
                <a:solidFill>
                  <a:schemeClr val="bg1"/>
                </a:solidFill>
                <a:cs typeface="+mj-cs"/>
              </a:rPr>
              <a:t>Language:</a:t>
            </a:r>
            <a:r>
              <a:rPr lang="en-US" sz="1800" dirty="0">
                <a:solidFill>
                  <a:schemeClr val="bg1"/>
                </a:solidFill>
                <a:cs typeface="+mj-cs"/>
              </a:rPr>
              <a:t> </a:t>
            </a:r>
            <a:r>
              <a:rPr lang="th-TH" sz="1800" dirty="0">
                <a:solidFill>
                  <a:schemeClr val="bg1"/>
                </a:solidFill>
                <a:cs typeface="+mj-cs"/>
              </a:rPr>
              <a:t>เลือก </a:t>
            </a:r>
            <a:r>
              <a:rPr lang="en-US" sz="1800" dirty="0">
                <a:solidFill>
                  <a:schemeClr val="bg1"/>
                </a:solidFill>
                <a:cs typeface="+mj-cs"/>
              </a:rPr>
              <a:t>English (United States) (</a:t>
            </a:r>
            <a:r>
              <a:rPr lang="th-TH" sz="1800" dirty="0">
                <a:solidFill>
                  <a:schemeClr val="bg1"/>
                </a:solidFill>
                <a:cs typeface="+mj-cs"/>
              </a:rPr>
              <a:t>แนะนำแบบนี้)</a:t>
            </a:r>
          </a:p>
          <a:p>
            <a:r>
              <a:rPr lang="en-US" sz="1800" b="1" dirty="0" err="1" smtClean="0">
                <a:solidFill>
                  <a:schemeClr val="bg1"/>
                </a:solidFill>
                <a:cs typeface="+mj-cs"/>
              </a:rPr>
              <a:t>Edtion</a:t>
            </a:r>
            <a:r>
              <a:rPr lang="en-US" sz="1800" b="1" dirty="0">
                <a:solidFill>
                  <a:schemeClr val="bg1"/>
                </a:solidFill>
                <a:cs typeface="+mj-cs"/>
              </a:rPr>
              <a:t>:</a:t>
            </a:r>
            <a:r>
              <a:rPr lang="en-US" sz="1800" dirty="0">
                <a:solidFill>
                  <a:schemeClr val="bg1"/>
                </a:solidFill>
                <a:cs typeface="+mj-cs"/>
              </a:rPr>
              <a:t> </a:t>
            </a:r>
            <a:r>
              <a:rPr lang="th-TH" sz="1800" dirty="0">
                <a:solidFill>
                  <a:schemeClr val="bg1"/>
                </a:solidFill>
                <a:cs typeface="+mj-cs"/>
              </a:rPr>
              <a:t>เลือก </a:t>
            </a:r>
            <a:r>
              <a:rPr lang="en-US" sz="1800" dirty="0">
                <a:solidFill>
                  <a:schemeClr val="bg1"/>
                </a:solidFill>
                <a:cs typeface="+mj-cs"/>
              </a:rPr>
              <a:t>Windows </a:t>
            </a:r>
            <a:r>
              <a:rPr lang="en-US" sz="1800" dirty="0" smtClean="0">
                <a:solidFill>
                  <a:schemeClr val="bg1"/>
                </a:solidFill>
                <a:cs typeface="+mj-cs"/>
              </a:rPr>
              <a:t>10</a:t>
            </a:r>
          </a:p>
          <a:p>
            <a:r>
              <a:rPr lang="en-US" sz="1800" b="1" dirty="0" smtClean="0">
                <a:solidFill>
                  <a:schemeClr val="bg1"/>
                </a:solidFill>
                <a:cs typeface="+mj-cs"/>
              </a:rPr>
              <a:t>Architecture</a:t>
            </a:r>
            <a:r>
              <a:rPr lang="en-US" sz="1800" b="1" dirty="0">
                <a:solidFill>
                  <a:schemeClr val="bg1"/>
                </a:solidFill>
                <a:cs typeface="+mj-cs"/>
              </a:rPr>
              <a:t>:</a:t>
            </a:r>
            <a:r>
              <a:rPr lang="en-US" sz="1800" dirty="0">
                <a:solidFill>
                  <a:schemeClr val="bg1"/>
                </a:solidFill>
                <a:cs typeface="+mj-cs"/>
              </a:rPr>
              <a:t> </a:t>
            </a:r>
            <a:r>
              <a:rPr lang="th-TH" sz="1800" dirty="0">
                <a:solidFill>
                  <a:schemeClr val="bg1"/>
                </a:solidFill>
                <a:cs typeface="+mj-cs"/>
              </a:rPr>
              <a:t>หากคอมพิวเตอร์ที่ต้องการลง </a:t>
            </a:r>
            <a:r>
              <a:rPr lang="en-US" sz="1800" dirty="0">
                <a:solidFill>
                  <a:schemeClr val="bg1"/>
                </a:solidFill>
                <a:cs typeface="+mj-cs"/>
              </a:rPr>
              <a:t>Windows 10 </a:t>
            </a:r>
            <a:r>
              <a:rPr lang="th-TH" sz="1800" dirty="0">
                <a:solidFill>
                  <a:schemeClr val="bg1"/>
                </a:solidFill>
                <a:cs typeface="+mj-cs"/>
              </a:rPr>
              <a:t>มี </a:t>
            </a:r>
            <a:r>
              <a:rPr lang="en-US" sz="1800" b="1" dirty="0">
                <a:solidFill>
                  <a:schemeClr val="bg1"/>
                </a:solidFill>
                <a:cs typeface="+mj-cs"/>
              </a:rPr>
              <a:t>Ram 4 Gb </a:t>
            </a:r>
            <a:r>
              <a:rPr lang="th-TH" sz="1800" b="1" dirty="0">
                <a:solidFill>
                  <a:schemeClr val="bg1"/>
                </a:solidFill>
                <a:cs typeface="+mj-cs"/>
              </a:rPr>
              <a:t>ขึ้นไปให้เลือก 64-</a:t>
            </a:r>
            <a:r>
              <a:rPr lang="en-US" sz="1800" b="1" dirty="0">
                <a:solidFill>
                  <a:schemeClr val="bg1"/>
                </a:solidFill>
                <a:cs typeface="+mj-cs"/>
              </a:rPr>
              <a:t>Bit (x64)</a:t>
            </a:r>
            <a:r>
              <a:rPr lang="en-US" sz="1800" dirty="0">
                <a:solidFill>
                  <a:schemeClr val="bg1"/>
                </a:solidFill>
                <a:cs typeface="+mj-cs"/>
              </a:rPr>
              <a:t> </a:t>
            </a:r>
            <a:r>
              <a:rPr lang="th-TH" sz="1800" dirty="0">
                <a:solidFill>
                  <a:schemeClr val="bg1"/>
                </a:solidFill>
                <a:cs typeface="+mj-cs"/>
              </a:rPr>
              <a:t>หากมี </a:t>
            </a:r>
            <a:r>
              <a:rPr lang="en-US" sz="1800" b="1" dirty="0">
                <a:solidFill>
                  <a:schemeClr val="bg1"/>
                </a:solidFill>
                <a:cs typeface="+mj-cs"/>
              </a:rPr>
              <a:t>Ram </a:t>
            </a:r>
            <a:r>
              <a:rPr lang="th-TH" sz="1800" b="1" dirty="0">
                <a:solidFill>
                  <a:schemeClr val="bg1"/>
                </a:solidFill>
                <a:cs typeface="+mj-cs"/>
              </a:rPr>
              <a:t>น้อยกว่า 3 </a:t>
            </a:r>
            <a:r>
              <a:rPr lang="en-US" sz="1800" b="1" dirty="0">
                <a:solidFill>
                  <a:schemeClr val="bg1"/>
                </a:solidFill>
                <a:cs typeface="+mj-cs"/>
              </a:rPr>
              <a:t>Gb </a:t>
            </a:r>
            <a:r>
              <a:rPr lang="th-TH" sz="1800" b="1" dirty="0">
                <a:solidFill>
                  <a:schemeClr val="bg1"/>
                </a:solidFill>
                <a:cs typeface="+mj-cs"/>
              </a:rPr>
              <a:t>ให้เลือก 32-</a:t>
            </a:r>
            <a:r>
              <a:rPr lang="en-US" sz="1800" b="1" dirty="0">
                <a:solidFill>
                  <a:schemeClr val="bg1"/>
                </a:solidFill>
                <a:cs typeface="+mj-cs"/>
              </a:rPr>
              <a:t>Bit (x86)</a:t>
            </a:r>
            <a:r>
              <a:rPr lang="en-US" sz="1800" dirty="0">
                <a:solidFill>
                  <a:schemeClr val="bg1"/>
                </a:solidFill>
                <a:cs typeface="+mj-cs"/>
              </a:rPr>
              <a:t> </a:t>
            </a:r>
            <a:r>
              <a:rPr lang="th-TH" sz="1800" dirty="0">
                <a:solidFill>
                  <a:schemeClr val="bg1"/>
                </a:solidFill>
                <a:cs typeface="+mj-cs"/>
              </a:rPr>
              <a:t>หรือจะเลือก </a:t>
            </a:r>
            <a:r>
              <a:rPr lang="en-US" sz="1800" b="1" dirty="0">
                <a:solidFill>
                  <a:schemeClr val="bg1"/>
                </a:solidFill>
                <a:cs typeface="+mj-cs"/>
              </a:rPr>
              <a:t>Both</a:t>
            </a:r>
            <a:r>
              <a:rPr lang="en-US" sz="1800" dirty="0">
                <a:solidFill>
                  <a:schemeClr val="bg1"/>
                </a:solidFill>
                <a:cs typeface="+mj-cs"/>
              </a:rPr>
              <a:t> </a:t>
            </a:r>
            <a:r>
              <a:rPr lang="th-TH" sz="1800" dirty="0">
                <a:solidFill>
                  <a:schemeClr val="bg1"/>
                </a:solidFill>
                <a:cs typeface="+mj-cs"/>
              </a:rPr>
              <a:t>จะเป็นทั้ง 64</a:t>
            </a:r>
            <a:r>
              <a:rPr lang="en-US" sz="1800" dirty="0">
                <a:solidFill>
                  <a:schemeClr val="bg1"/>
                </a:solidFill>
                <a:cs typeface="+mj-cs"/>
              </a:rPr>
              <a:t>bit </a:t>
            </a:r>
            <a:r>
              <a:rPr lang="th-TH" sz="1800" dirty="0">
                <a:solidFill>
                  <a:schemeClr val="bg1"/>
                </a:solidFill>
                <a:cs typeface="+mj-cs"/>
              </a:rPr>
              <a:t>และ 32</a:t>
            </a:r>
            <a:r>
              <a:rPr lang="en-US" sz="1800" dirty="0">
                <a:solidFill>
                  <a:schemeClr val="bg1"/>
                </a:solidFill>
                <a:cs typeface="+mj-cs"/>
              </a:rPr>
              <a:t>bit </a:t>
            </a:r>
            <a:r>
              <a:rPr lang="th-TH" sz="1800" dirty="0">
                <a:solidFill>
                  <a:schemeClr val="bg1"/>
                </a:solidFill>
                <a:cs typeface="+mj-cs"/>
              </a:rPr>
              <a:t>ซึ่งขนาดไฟล์จะใหญ่ขึ้น จะทำให้ใช้ระยะเวลาดาวน์โหลดนานขึ้น (หรือจะเลือกทั้ง 2 ก็ได้</a:t>
            </a:r>
            <a:endParaRPr lang="en-US" sz="1800" b="1" dirty="0">
              <a:solidFill>
                <a:schemeClr val="bg1"/>
              </a:solidFill>
              <a:cs typeface="+mj-cs"/>
            </a:endParaRPr>
          </a:p>
          <a:p>
            <a:pPr marL="127000" indent="0">
              <a:buNone/>
            </a:pPr>
            <a:endParaRPr lang="th-TH" sz="1800" dirty="0">
              <a:cs typeface="+mj-cs"/>
            </a:endParaRPr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39503"/>
            <a:ext cx="3024336" cy="2305912"/>
          </a:xfrm>
          <a:prstGeom prst="rect">
            <a:avLst/>
          </a:prstGeom>
        </p:spPr>
      </p:pic>
      <p:cxnSp>
        <p:nvCxnSpPr>
          <p:cNvPr id="9" name="ตัวเชื่อมต่อตรง 8"/>
          <p:cNvCxnSpPr/>
          <p:nvPr/>
        </p:nvCxnSpPr>
        <p:spPr>
          <a:xfrm>
            <a:off x="899592" y="1275606"/>
            <a:ext cx="201622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รูปภาพ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787774"/>
            <a:ext cx="3024336" cy="217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60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251520" y="51470"/>
            <a:ext cx="8352928" cy="3496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 6. </a:t>
            </a:r>
            <a:r>
              <a:rPr lang="th-TH" dirty="0">
                <a:solidFill>
                  <a:schemeClr val="bg1"/>
                </a:solidFill>
              </a:rPr>
              <a:t>เสร็จแล้วคลิก </a:t>
            </a:r>
            <a:r>
              <a:rPr lang="en-US" b="1" dirty="0" smtClean="0">
                <a:solidFill>
                  <a:schemeClr val="bg1"/>
                </a:solidFill>
              </a:rPr>
              <a:t>Next 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 7.</a:t>
            </a:r>
            <a:r>
              <a:rPr lang="th-TH" dirty="0"/>
              <a:t> </a:t>
            </a:r>
            <a:r>
              <a:rPr lang="th-TH" dirty="0">
                <a:solidFill>
                  <a:schemeClr val="bg1"/>
                </a:solidFill>
              </a:rPr>
              <a:t>เลือก </a:t>
            </a:r>
            <a:r>
              <a:rPr lang="en-US" b="1" dirty="0">
                <a:solidFill>
                  <a:schemeClr val="bg1"/>
                </a:solidFill>
              </a:rPr>
              <a:t>ISO file</a:t>
            </a:r>
            <a:endParaRPr lang="en-US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463890"/>
            <a:ext cx="2622588" cy="2079132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720" y="2859782"/>
            <a:ext cx="2604724" cy="194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7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251520" y="123478"/>
            <a:ext cx="8352928" cy="3280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8. </a:t>
            </a:r>
            <a:r>
              <a:rPr lang="th-TH" b="1" dirty="0">
                <a:solidFill>
                  <a:schemeClr val="bg1"/>
                </a:solidFill>
              </a:rPr>
              <a:t>เลือก </a:t>
            </a:r>
            <a:r>
              <a:rPr lang="en-US" b="1" dirty="0">
                <a:solidFill>
                  <a:schemeClr val="bg1"/>
                </a:solidFill>
              </a:rPr>
              <a:t>Location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th-TH" dirty="0">
                <a:solidFill>
                  <a:schemeClr val="bg1"/>
                </a:solidFill>
              </a:rPr>
              <a:t>ที่ต้องการบันทึกไฟล์ .</a:t>
            </a:r>
            <a:r>
              <a:rPr lang="en-US" dirty="0">
                <a:solidFill>
                  <a:schemeClr val="bg1"/>
                </a:solidFill>
              </a:rPr>
              <a:t>ISO </a:t>
            </a:r>
            <a:r>
              <a:rPr lang="th-TH" dirty="0">
                <a:solidFill>
                  <a:schemeClr val="bg1"/>
                </a:solidFill>
              </a:rPr>
              <a:t>และ</a:t>
            </a:r>
            <a:r>
              <a:rPr lang="th-TH" b="1" dirty="0">
                <a:solidFill>
                  <a:schemeClr val="bg1"/>
                </a:solidFill>
              </a:rPr>
              <a:t>กำหนดชื่อไฟล์ </a:t>
            </a:r>
            <a:r>
              <a:rPr lang="en-US" b="1" dirty="0" err="1">
                <a:solidFill>
                  <a:schemeClr val="bg1"/>
                </a:solidFill>
              </a:rPr>
              <a:t>iso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th-TH" dirty="0">
                <a:solidFill>
                  <a:schemeClr val="bg1"/>
                </a:solidFill>
              </a:rPr>
              <a:t>ตามที่ต้องการจากนั้นคลิก </a:t>
            </a:r>
            <a:r>
              <a:rPr lang="en-US" b="1" dirty="0" smtClean="0">
                <a:solidFill>
                  <a:schemeClr val="bg1"/>
                </a:solidFill>
              </a:rPr>
              <a:t>Save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9. </a:t>
            </a:r>
            <a:r>
              <a:rPr lang="th-TH" dirty="0">
                <a:solidFill>
                  <a:schemeClr val="bg1"/>
                </a:solidFill>
              </a:rPr>
              <a:t>รอให้โปรแกรมดาวน์โหลดไฟล์ </a:t>
            </a:r>
            <a:r>
              <a:rPr lang="en-US" dirty="0">
                <a:solidFill>
                  <a:schemeClr val="bg1"/>
                </a:solidFill>
              </a:rPr>
              <a:t>ISO </a:t>
            </a:r>
            <a:r>
              <a:rPr lang="th-TH" dirty="0">
                <a:solidFill>
                  <a:schemeClr val="bg1"/>
                </a:solidFill>
              </a:rPr>
              <a:t>จนครบ 100%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th-TH" dirty="0"/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555526"/>
            <a:ext cx="2524279" cy="1948920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337" y="3003798"/>
            <a:ext cx="2602088" cy="200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21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1115616" y="1635646"/>
            <a:ext cx="6984776" cy="46320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800" dirty="0" smtClean="0">
                <a:cs typeface="+mj-cs"/>
              </a:rPr>
              <a:t>ขั้นตอน</a:t>
            </a:r>
            <a:r>
              <a:rPr lang="th-TH" sz="2800" dirty="0">
                <a:cs typeface="+mj-cs"/>
              </a:rPr>
              <a:t>ต่อไปก็นำไฟล์ .</a:t>
            </a:r>
            <a:r>
              <a:rPr lang="en-US" sz="2800" dirty="0">
                <a:cs typeface="+mj-cs"/>
              </a:rPr>
              <a:t>ISO </a:t>
            </a:r>
            <a:r>
              <a:rPr lang="th-TH" sz="2800" dirty="0">
                <a:cs typeface="+mj-cs"/>
              </a:rPr>
              <a:t>ไป</a:t>
            </a:r>
            <a:r>
              <a:rPr lang="th-TH" sz="2800" dirty="0" smtClean="0">
                <a:cs typeface="+mj-cs"/>
              </a:rPr>
              <a:t>ทำ</a:t>
            </a:r>
            <a:r>
              <a:rPr lang="en-US" sz="2800" dirty="0">
                <a:cs typeface="+mj-cs"/>
              </a:rPr>
              <a:t> </a:t>
            </a:r>
            <a:r>
              <a:rPr lang="en-US" sz="2800" dirty="0" smtClean="0">
                <a:cs typeface="+mj-cs"/>
              </a:rPr>
              <a:t>Boot </a:t>
            </a:r>
            <a:r>
              <a:rPr lang="en-US" sz="2800" dirty="0">
                <a:cs typeface="+mj-cs"/>
              </a:rPr>
              <a:t>Windows 10 </a:t>
            </a:r>
            <a:r>
              <a:rPr lang="th-TH" sz="2800" dirty="0">
                <a:cs typeface="+mj-cs"/>
              </a:rPr>
              <a:t>ด้วย </a:t>
            </a:r>
            <a:r>
              <a:rPr lang="en-US" sz="2800" dirty="0" err="1" smtClean="0">
                <a:cs typeface="+mj-cs"/>
              </a:rPr>
              <a:t>usb</a:t>
            </a:r>
            <a:r>
              <a:rPr lang="en-US" sz="2800" dirty="0" smtClean="0">
                <a:cs typeface="+mj-cs"/>
              </a:rPr>
              <a:t> flash drive</a:t>
            </a:r>
            <a:br>
              <a:rPr lang="en-US" sz="2800" dirty="0" smtClean="0">
                <a:cs typeface="+mj-cs"/>
              </a:rPr>
            </a:br>
            <a:endParaRPr sz="2400" dirty="0">
              <a:cs typeface="+mj-cs"/>
            </a:endParaRPr>
          </a:p>
          <a:p>
            <a:pPr algn="l"/>
            <a:r>
              <a:rPr lang="th-TH" sz="2000" dirty="0" smtClean="0">
                <a:cs typeface="+mj-cs"/>
              </a:rPr>
              <a:t/>
            </a:r>
            <a:br>
              <a:rPr lang="th-TH" sz="2000" dirty="0" smtClean="0">
                <a:cs typeface="+mj-cs"/>
              </a:rPr>
            </a:br>
            <a:r>
              <a:rPr lang="th-TH" sz="2000" dirty="0" smtClean="0">
                <a:cs typeface="+mj-cs"/>
              </a:rPr>
              <a:t>-ก่อนที่</a:t>
            </a:r>
            <a:r>
              <a:rPr lang="th-TH" sz="2000" dirty="0">
                <a:cs typeface="+mj-cs"/>
              </a:rPr>
              <a:t>จะเริ่มเราจำเป็นต้อง</a:t>
            </a:r>
            <a:r>
              <a:rPr lang="th-TH" sz="2000" dirty="0" smtClean="0">
                <a:cs typeface="+mj-cs"/>
              </a:rPr>
              <a:t>มี</a:t>
            </a:r>
            <a:br>
              <a:rPr lang="th-TH" sz="2000" dirty="0" smtClean="0">
                <a:cs typeface="+mj-cs"/>
              </a:rPr>
            </a:br>
            <a:r>
              <a:rPr lang="en-US" sz="2000" dirty="0" smtClean="0">
                <a:cs typeface="+mj-cs"/>
              </a:rPr>
              <a:t>1. </a:t>
            </a:r>
            <a:r>
              <a:rPr lang="th-TH" sz="2000" b="1" dirty="0" smtClean="0">
                <a:cs typeface="+mj-cs"/>
              </a:rPr>
              <a:t>ไฟล์ </a:t>
            </a:r>
            <a:r>
              <a:rPr lang="en-US" sz="2000" b="1" dirty="0">
                <a:cs typeface="+mj-cs"/>
              </a:rPr>
              <a:t>Image Windows </a:t>
            </a:r>
            <a:r>
              <a:rPr lang="en-US" sz="2000" b="1" dirty="0" smtClean="0">
                <a:cs typeface="+mj-cs"/>
              </a:rPr>
              <a:t>10</a:t>
            </a:r>
            <a:r>
              <a:rPr lang="th-TH" sz="2000" b="1" dirty="0" smtClean="0">
                <a:cs typeface="+mj-cs"/>
              </a:rPr>
              <a:t/>
            </a:r>
            <a:br>
              <a:rPr lang="th-TH" sz="2000" b="1" dirty="0" smtClean="0">
                <a:cs typeface="+mj-cs"/>
              </a:rPr>
            </a:br>
            <a:r>
              <a:rPr lang="en-US" sz="2000" b="1" dirty="0" smtClean="0">
                <a:cs typeface="+mj-cs"/>
              </a:rPr>
              <a:t>2. USB</a:t>
            </a:r>
            <a:r>
              <a:rPr lang="en-US" sz="2000" b="1" dirty="0">
                <a:cs typeface="+mj-cs"/>
              </a:rPr>
              <a:t> Flash drive </a:t>
            </a:r>
            <a:r>
              <a:rPr lang="th-TH" sz="2000" b="1" dirty="0">
                <a:cs typeface="+mj-cs"/>
              </a:rPr>
              <a:t>ขนาด 8 </a:t>
            </a:r>
            <a:r>
              <a:rPr lang="en-US" sz="2000" b="1" dirty="0">
                <a:cs typeface="+mj-cs"/>
              </a:rPr>
              <a:t>Gb </a:t>
            </a:r>
            <a:r>
              <a:rPr lang="th-TH" sz="2000" b="1" dirty="0">
                <a:cs typeface="+mj-cs"/>
              </a:rPr>
              <a:t>ขึ้นไป</a:t>
            </a:r>
            <a:r>
              <a:rPr lang="th-TH" sz="2000" dirty="0">
                <a:cs typeface="+mj-cs"/>
              </a:rPr>
              <a:t> โดยหากมีข้อมูลอยู่ ให้สำรองข้อมูลก่อนนำไปทำ </a:t>
            </a:r>
            <a:r>
              <a:rPr lang="en-US" sz="2000" dirty="0" err="1">
                <a:cs typeface="+mj-cs"/>
              </a:rPr>
              <a:t>usb</a:t>
            </a:r>
            <a:r>
              <a:rPr lang="en-US" sz="2000" dirty="0">
                <a:cs typeface="+mj-cs"/>
              </a:rPr>
              <a:t> boot windows 10</a:t>
            </a:r>
            <a:br>
              <a:rPr lang="en-US" sz="2000" dirty="0">
                <a:cs typeface="+mj-cs"/>
              </a:rPr>
            </a:br>
            <a:r>
              <a:rPr lang="th-TH" sz="5400" b="1" dirty="0" smtClean="0">
                <a:cs typeface="+mj-cs"/>
              </a:rPr>
              <a:t/>
            </a:r>
            <a:br>
              <a:rPr lang="th-TH" sz="5400" b="1" dirty="0" smtClean="0">
                <a:cs typeface="+mj-cs"/>
              </a:rPr>
            </a:br>
            <a:r>
              <a:rPr lang="th-TH" dirty="0"/>
              <a:t/>
            </a:r>
            <a:br>
              <a:rPr lang="th-TH" dirty="0"/>
            </a:b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9" name="Google Shape;186;p24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87;p24"/>
          <p:cNvSpPr/>
          <p:nvPr/>
        </p:nvSpPr>
        <p:spPr>
          <a:xfrm>
            <a:off x="4328692" y="500639"/>
            <a:ext cx="414830" cy="366421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82;p37"/>
          <p:cNvSpPr/>
          <p:nvPr/>
        </p:nvSpPr>
        <p:spPr>
          <a:xfrm>
            <a:off x="265188" y="4050125"/>
            <a:ext cx="409497" cy="398854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rsu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1316</TotalTime>
  <Words>596</Words>
  <Application>Microsoft Office PowerPoint</Application>
  <PresentationFormat>นำเสนอทางหน้าจอ (16:9)</PresentationFormat>
  <Paragraphs>185</Paragraphs>
  <Slides>35</Slides>
  <Notes>6</Notes>
  <HiddenSlides>0</HiddenSlides>
  <MMClips>0</MMClips>
  <ScaleCrop>false</ScaleCrop>
  <HeadingPairs>
    <vt:vector size="6" baseType="variant">
      <vt:variant>
        <vt:lpstr>แบบอักษรที่ถูกใช้</vt:lpstr>
      </vt:variant>
      <vt:variant>
        <vt:i4>5</vt:i4>
      </vt:variant>
      <vt:variant>
        <vt:lpstr>ชุดรูปแบบ</vt:lpstr>
      </vt:variant>
      <vt:variant>
        <vt:i4>1</vt:i4>
      </vt:variant>
      <vt:variant>
        <vt:lpstr>ชื่อเรื่องภาพนิ่ง</vt:lpstr>
      </vt:variant>
      <vt:variant>
        <vt:i4>35</vt:i4>
      </vt:variant>
    </vt:vector>
  </HeadingPairs>
  <TitlesOfParts>
    <vt:vector size="41" baseType="lpstr">
      <vt:lpstr>Arial</vt:lpstr>
      <vt:lpstr>Angsana New</vt:lpstr>
      <vt:lpstr>Verdana</vt:lpstr>
      <vt:lpstr>Walter Turncoat</vt:lpstr>
      <vt:lpstr>Sniglet</vt:lpstr>
      <vt:lpstr>Ursula template</vt:lpstr>
      <vt:lpstr>วิธีติดตั้ง  Windows 10</vt:lpstr>
      <vt:lpstr>สิ่งที่ต้องเตรียมก่อนลง Windows 10 </vt:lpstr>
      <vt:lpstr>งานนำเสนอ PowerPoint</vt:lpstr>
      <vt:lpstr>งานนำเสนอ PowerPoint</vt:lpstr>
      <vt:lpstr>ก่อนที่จะเริ่มเราจำเป็นต้องมี  </vt:lpstr>
      <vt:lpstr>งานนำเสนอ PowerPoint</vt:lpstr>
      <vt:lpstr>งานนำเสนอ PowerPoint</vt:lpstr>
      <vt:lpstr>งานนำเสนอ PowerPoint</vt:lpstr>
      <vt:lpstr>                                                                          ขั้นตอนต่อไปก็นำไฟล์ .ISO ไปทำ Boot Windows 10 ด้วย usb flash drive   -ก่อนที่จะเริ่มเราจำเป็นต้องมี 1. ไฟล์ Image Windows 10 2. USB Flash drive ขนาด 8 Gb ขึ้นไป โดยหากมีข้อมูลอยู่ ให้สำรองข้อมูลก่อนนำไปทำ usb boot windows 10   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วิธีติดตั้ง Windows 10 ล่าสุดด้วย USB 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Nichapa</dc:creator>
  <cp:lastModifiedBy>Nichapa</cp:lastModifiedBy>
  <cp:revision>60</cp:revision>
  <dcterms:modified xsi:type="dcterms:W3CDTF">2019-06-21T03:25:15Z</dcterms:modified>
</cp:coreProperties>
</file>